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1" r:id="rId1"/>
  </p:sldMasterIdLst>
  <p:notesMasterIdLst>
    <p:notesMasterId r:id="rId3"/>
  </p:notesMasterIdLst>
  <p:handoutMasterIdLst>
    <p:handoutMasterId r:id="rId4"/>
  </p:handoutMasterIdLst>
  <p:sldIdLst>
    <p:sldId id="262"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120" userDrawn="1">
          <p15:clr>
            <a:srgbClr val="A4A3A4"/>
          </p15:clr>
        </p15:guide>
        <p15:guide id="3" orient="horz" pos="2160">
          <p15:clr>
            <a:srgbClr val="A4A3A4"/>
          </p15:clr>
        </p15:guide>
        <p15:guide id="4" pos="550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CC"/>
    <a:srgbClr val="FFC2E4"/>
    <a:srgbClr val="FF9900"/>
    <a:srgbClr val="0072CE"/>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autoAdjust="0"/>
  </p:normalViewPr>
  <p:slideViewPr>
    <p:cSldViewPr showGuides="1">
      <p:cViewPr>
        <p:scale>
          <a:sx n="101" d="100"/>
          <a:sy n="101" d="100"/>
        </p:scale>
        <p:origin x="888" y="56"/>
      </p:cViewPr>
      <p:guideLst>
        <p:guide pos="3120"/>
        <p:guide orient="horz" pos="2160"/>
        <p:guide pos="550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8" d="100"/>
          <a:sy n="78" d="100"/>
        </p:scale>
        <p:origin x="3996" y="11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DB431E2E-CDB8-48E6-A80C-56CDC41EA0B7}" type="datetimeFigureOut">
              <a:rPr kumimoji="1" lang="ja-JP" altLang="en-US" smtClean="0"/>
              <a:t>2023/7/27</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D9B5B11F-54D6-4D29-BE37-F0DDBB7822DA}" type="slidenum">
              <a:rPr kumimoji="1" lang="ja-JP" altLang="en-US" smtClean="0"/>
              <a:t>‹#›</a:t>
            </a:fld>
            <a:endParaRPr kumimoji="1" lang="ja-JP" altLang="en-US"/>
          </a:p>
        </p:txBody>
      </p:sp>
    </p:spTree>
    <p:extLst>
      <p:ext uri="{BB962C8B-B14F-4D97-AF65-F5344CB8AC3E}">
        <p14:creationId xmlns:p14="http://schemas.microsoft.com/office/powerpoint/2010/main" val="8735125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4" tIns="45717" rIns="91434" bIns="45717" rtlCol="0"/>
          <a:lstStyle>
            <a:lvl1pPr algn="r">
              <a:defRPr sz="1200"/>
            </a:lvl1pPr>
          </a:lstStyle>
          <a:p>
            <a:fld id="{966CB67D-9115-435E-8E82-4C3EEAFC0A8D}" type="datetimeFigureOut">
              <a:rPr kumimoji="1" lang="ja-JP" altLang="en-US" smtClean="0"/>
              <a:t>2023/7/27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4" tIns="45717" rIns="91434" bIns="45717" rtlCol="0" anchor="b"/>
          <a:lstStyle>
            <a:lvl1pPr algn="r">
              <a:defRPr sz="1200"/>
            </a:lvl1pPr>
          </a:lstStyle>
          <a:p>
            <a:fld id="{C20C0D6C-562A-4DB1-8A23-727E388A1A72}" type="slidenum">
              <a:rPr kumimoji="1" lang="ja-JP" altLang="en-US" smtClean="0"/>
              <a:t>‹#›</a:t>
            </a:fld>
            <a:endParaRPr kumimoji="1" lang="ja-JP" altLang="en-US"/>
          </a:p>
        </p:txBody>
      </p:sp>
    </p:spTree>
    <p:extLst>
      <p:ext uri="{BB962C8B-B14F-4D97-AF65-F5344CB8AC3E}">
        <p14:creationId xmlns:p14="http://schemas.microsoft.com/office/powerpoint/2010/main" val="567072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895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通常ver.">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dirty="0"/>
              <a:t>マスター タイトルの書式設定</a:t>
            </a:r>
          </a:p>
        </p:txBody>
      </p:sp>
      <p:sp>
        <p:nvSpPr>
          <p:cNvPr id="7" name="テキスト プレースホルダー 6"/>
          <p:cNvSpPr>
            <a:spLocks noGrp="1"/>
          </p:cNvSpPr>
          <p:nvPr>
            <p:ph type="body" sz="quarter" idx="13"/>
          </p:nvPr>
        </p:nvSpPr>
        <p:spPr bwMode="gray">
          <a:xfrm>
            <a:off x="200025" y="586042"/>
            <a:ext cx="9505950" cy="644400"/>
          </a:xfrm>
          <a:prstGeom prst="rect">
            <a:avLst/>
          </a:prstGeom>
        </p:spPr>
        <p:txBody>
          <a:bodyPr/>
          <a:lstStyle>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526CDFEB-99B3-4558-9508-2CE77DBFA678}"/>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3071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1">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180000" indent="-180000">
              <a:spcAft>
                <a:spcPts val="600"/>
              </a:spcAft>
              <a:buFont typeface="Arial" panose="020B0604020202020204" pitchFamily="34" charset="0"/>
              <a:buChar char="•"/>
              <a:defRPr sz="1600"/>
            </a:lvl1pPr>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ABCE1062-4177-442F-AD3B-8B63C9EB7275}"/>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07751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メッセージ部分行頭文字ver.2">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bwMode="gray">
          <a:xfrm>
            <a:off x="200025" y="586042"/>
            <a:ext cx="9505950" cy="640364"/>
          </a:xfrm>
          <a:prstGeom prst="rect">
            <a:avLst/>
          </a:prstGeom>
        </p:spPr>
        <p:txBody>
          <a:bodyPr/>
          <a:lstStyle>
            <a:lvl1pPr marL="0" indent="0">
              <a:spcAft>
                <a:spcPts val="0"/>
              </a:spcAft>
              <a:buClr>
                <a:schemeClr val="bg1"/>
              </a:buClr>
              <a:buSzPct val="25000"/>
              <a:buFont typeface="Arial" panose="020B0604020202020204" pitchFamily="34" charset="0"/>
              <a:buChar char="•"/>
              <a:defRPr sz="1800"/>
            </a:lvl1pPr>
            <a:lvl2pPr>
              <a:spcBef>
                <a:spcPts val="0"/>
              </a:spcBef>
              <a:defRPr/>
            </a:lvl2pPr>
            <a:lvl5pPr marL="1828800" indent="0">
              <a:buNone/>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p:txBody>
      </p:sp>
      <p:sp>
        <p:nvSpPr>
          <p:cNvPr id="5" name="テキスト プレースホルダー 3">
            <a:extLst>
              <a:ext uri="{FF2B5EF4-FFF2-40B4-BE49-F238E27FC236}">
                <a16:creationId xmlns:a16="http://schemas.microsoft.com/office/drawing/2014/main" id="{8B0903E9-741C-4F3E-96AA-A775DF2BF2A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344265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表紙：中央揃え">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742950" y="1996963"/>
            <a:ext cx="8420100" cy="1797271"/>
          </a:xfrm>
        </p:spPr>
        <p:txBody>
          <a:bodyPr anchor="ctr">
            <a:normAutofit/>
          </a:bodyPr>
          <a:lstStyle>
            <a:lvl1pPr algn="ctr">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238250" y="4159085"/>
            <a:ext cx="7429500" cy="1655762"/>
          </a:xfrm>
          <a:prstGeom prst="rect">
            <a:avLst/>
          </a:prstGeom>
        </p:spPr>
        <p:txBody>
          <a:bodyPr anchor="ctr">
            <a:normAutofit/>
          </a:bodyPr>
          <a:lstStyle>
            <a:lvl1pPr marL="0" indent="0" algn="ctr">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defRPr sz="2000" b="1"/>
            </a:lvl1pPr>
          </a:lstStyle>
          <a:p>
            <a:pPr lvl="0"/>
            <a:r>
              <a:rPr kumimoji="1" lang="ja-JP" altLang="en-US"/>
              <a:t>マスター テキストの書式設定</a:t>
            </a:r>
            <a:endParaRPr kumimoji="1" lang="ja-JP" alt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5"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8"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9" name="グループ化 8"/>
            <p:cNvGrpSpPr/>
            <p:nvPr userDrawn="1"/>
          </p:nvGrpSpPr>
          <p:grpSpPr bwMode="gray">
            <a:xfrm>
              <a:off x="198089" y="1295486"/>
              <a:ext cx="9504000" cy="4897176"/>
              <a:chOff x="198089" y="1295486"/>
              <a:chExt cx="9504000" cy="4897176"/>
            </a:xfrm>
          </p:grpSpPr>
          <p:sp>
            <p:nvSpPr>
              <p:cNvPr id="10"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3317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表紙:左寄せ">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630238" y="1996963"/>
            <a:ext cx="8420100" cy="1797271"/>
          </a:xfrm>
        </p:spPr>
        <p:txBody>
          <a:bodyPr anchor="ctr">
            <a:normAutofit/>
          </a:bodyPr>
          <a:lstStyle>
            <a:lvl1pPr algn="l">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630238" y="4159085"/>
            <a:ext cx="7429500" cy="1655762"/>
          </a:xfrm>
          <a:prstGeom prst="rect">
            <a:avLst/>
          </a:prstGeom>
        </p:spPr>
        <p:txBody>
          <a:bodyPr anchor="ctr">
            <a:normAutofit/>
          </a:bodyPr>
          <a:lstStyle>
            <a:lvl1pPr marL="0" indent="0" algn="l">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bwMode="gray">
          <a:xfrm>
            <a:off x="630238" y="925350"/>
            <a:ext cx="4322762" cy="369332"/>
          </a:xfrm>
          <a:prstGeom prst="rect">
            <a:avLst/>
          </a:prstGeom>
        </p:spPr>
        <p:txBody>
          <a:bodyPr>
            <a:noAutofit/>
          </a:bodyPr>
          <a:lstStyle>
            <a:lvl1pPr algn="l">
              <a:defRPr sz="2000" b="1"/>
            </a:lvl1pPr>
          </a:lstStyle>
          <a:p>
            <a:pPr lvl="0"/>
            <a:r>
              <a:rPr kumimoji="1" lang="ja-JP" altLang="en-US"/>
              <a:t>マスター テキストの書式設定</a:t>
            </a:r>
            <a:endParaRPr kumimoji="1" lang="ja-JP" altLang="en-US" dirty="0"/>
          </a:p>
        </p:txBody>
      </p:sp>
      <p:pic>
        <p:nvPicPr>
          <p:cNvPr id="112" name="Picture 14" descr="日本総研">
            <a:extLst>
              <a:ext uri="{FF2B5EF4-FFF2-40B4-BE49-F238E27FC236}">
                <a16:creationId xmlns:a16="http://schemas.microsoft.com/office/drawing/2014/main" id="{A48B82CC-2EC7-49A6-A40F-B7A12743A34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161658" y="82051"/>
            <a:ext cx="1558835" cy="39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正方形/長方形 112">
            <a:extLst>
              <a:ext uri="{FF2B5EF4-FFF2-40B4-BE49-F238E27FC236}">
                <a16:creationId xmlns:a16="http://schemas.microsoft.com/office/drawing/2014/main" id="{1FFB9D90-0CF5-4C7D-8608-ADD004F61066}"/>
              </a:ext>
            </a:extLst>
          </p:cNvPr>
          <p:cNvSpPr/>
          <p:nvPr userDrawn="1"/>
        </p:nvSpPr>
        <p:spPr bwMode="gray">
          <a:xfrm>
            <a:off x="128464" y="6392622"/>
            <a:ext cx="9685076" cy="4653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7" name="Rectangle 10">
            <a:extLst>
              <a:ext uri="{FF2B5EF4-FFF2-40B4-BE49-F238E27FC236}">
                <a16:creationId xmlns:a16="http://schemas.microsoft.com/office/drawing/2014/main" id="{72A1CFFA-C9A3-478C-9D6F-3ABC61A54A04}"/>
              </a:ext>
            </a:extLst>
          </p:cNvPr>
          <p:cNvSpPr>
            <a:spLocks noChangeArrowheads="1"/>
          </p:cNvSpPr>
          <p:nvPr userDrawn="1"/>
        </p:nvSpPr>
        <p:spPr bwMode="gray">
          <a:xfrm>
            <a:off x="199556" y="6417332"/>
            <a:ext cx="9504000" cy="10800"/>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4" name="正方形/長方形 113">
            <a:extLst>
              <a:ext uri="{FF2B5EF4-FFF2-40B4-BE49-F238E27FC236}">
                <a16:creationId xmlns:a16="http://schemas.microsoft.com/office/drawing/2014/main" id="{1F9860F3-8E8A-40BE-B47D-A494C46866F7}"/>
              </a:ext>
            </a:extLst>
          </p:cNvPr>
          <p:cNvSpPr/>
          <p:nvPr userDrawn="1"/>
        </p:nvSpPr>
        <p:spPr bwMode="gray">
          <a:xfrm>
            <a:off x="164468" y="5987250"/>
            <a:ext cx="1956432" cy="72008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pic>
        <p:nvPicPr>
          <p:cNvPr id="119" name="Picture 15" descr="次世代の国づくり">
            <a:extLst>
              <a:ext uri="{FF2B5EF4-FFF2-40B4-BE49-F238E27FC236}">
                <a16:creationId xmlns:a16="http://schemas.microsoft.com/office/drawing/2014/main" id="{26E8142C-990C-4B35-A831-EC832D2389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633" y="6201308"/>
            <a:ext cx="1856639" cy="46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651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ja-JP" altLang="en-US"/>
              <a:t>マスター タイトルの書式設定</a:t>
            </a:r>
            <a:endParaRPr lang="en-US" dirty="0"/>
          </a:p>
        </p:txBody>
      </p:sp>
      <p:grpSp>
        <p:nvGrpSpPr>
          <p:cNvPr id="5" name="グループ化 4"/>
          <p:cNvGrpSpPr/>
          <p:nvPr userDrawn="1"/>
        </p:nvGrpSpPr>
        <p:grpSpPr bwMode="gray">
          <a:xfrm>
            <a:off x="198089" y="1153839"/>
            <a:ext cx="9505951" cy="5040000"/>
            <a:chOff x="198089" y="1153839"/>
            <a:chExt cx="9505951" cy="5040000"/>
          </a:xfrm>
        </p:grpSpPr>
        <p:grpSp>
          <p:nvGrpSpPr>
            <p:cNvPr id="6" name="Group 40"/>
            <p:cNvGrpSpPr>
              <a:grpSpLocks/>
            </p:cNvGrpSpPr>
            <p:nvPr userDrawn="1"/>
          </p:nvGrpSpPr>
          <p:grpSpPr bwMode="gray">
            <a:xfrm>
              <a:off x="198089" y="1153839"/>
              <a:ext cx="9359903" cy="5040000"/>
              <a:chOff x="397" y="737"/>
              <a:chExt cx="5896" cy="3447"/>
            </a:xfrm>
          </p:grpSpPr>
          <p:sp>
            <p:nvSpPr>
              <p:cNvPr id="44"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7"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8" name="グループ化 7"/>
            <p:cNvGrpSpPr/>
            <p:nvPr userDrawn="1"/>
          </p:nvGrpSpPr>
          <p:grpSpPr bwMode="gray">
            <a:xfrm>
              <a:off x="198089" y="1295486"/>
              <a:ext cx="9504000" cy="4897176"/>
              <a:chOff x="198089" y="1295486"/>
              <a:chExt cx="9504000" cy="4897176"/>
            </a:xfrm>
          </p:grpSpPr>
          <p:sp>
            <p:nvSpPr>
              <p:cNvPr id="9"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216" name="テキスト プレースホルダー 3">
            <a:extLst>
              <a:ext uri="{FF2B5EF4-FFF2-40B4-BE49-F238E27FC236}">
                <a16:creationId xmlns:a16="http://schemas.microsoft.com/office/drawing/2014/main" id="{F2347415-D895-4273-AB6F-3B623874B4A3}"/>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28403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3" name="グループ化 2"/>
          <p:cNvGrpSpPr/>
          <p:nvPr userDrawn="1"/>
        </p:nvGrpSpPr>
        <p:grpSpPr bwMode="gray">
          <a:xfrm>
            <a:off x="198089" y="1153839"/>
            <a:ext cx="9505951" cy="5040000"/>
            <a:chOff x="198089" y="1153839"/>
            <a:chExt cx="9505951" cy="5040000"/>
          </a:xfrm>
        </p:grpSpPr>
        <p:grpSp>
          <p:nvGrpSpPr>
            <p:cNvPr id="4" name="Group 40"/>
            <p:cNvGrpSpPr>
              <a:grpSpLocks/>
            </p:cNvGrpSpPr>
            <p:nvPr userDrawn="1"/>
          </p:nvGrpSpPr>
          <p:grpSpPr bwMode="gray">
            <a:xfrm>
              <a:off x="198089" y="1153839"/>
              <a:ext cx="9359903" cy="5040000"/>
              <a:chOff x="397" y="737"/>
              <a:chExt cx="5896" cy="3447"/>
            </a:xfrm>
          </p:grpSpPr>
          <p:sp>
            <p:nvSpPr>
              <p:cNvPr id="42" name="Line 41"/>
              <p:cNvSpPr>
                <a:spLocks noChangeShapeType="1"/>
              </p:cNvSpPr>
              <p:nvPr userDrawn="1"/>
            </p:nvSpPr>
            <p:spPr bwMode="gray">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42"/>
              <p:cNvSpPr>
                <a:spLocks noChangeShapeType="1"/>
              </p:cNvSpPr>
              <p:nvPr userDrawn="1"/>
            </p:nvSpPr>
            <p:spPr bwMode="gray">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43"/>
              <p:cNvSpPr>
                <a:spLocks noChangeShapeType="1"/>
              </p:cNvSpPr>
              <p:nvPr userDrawn="1"/>
            </p:nvSpPr>
            <p:spPr bwMode="gray">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4"/>
              <p:cNvSpPr>
                <a:spLocks noChangeShapeType="1"/>
              </p:cNvSpPr>
              <p:nvPr userDrawn="1"/>
            </p:nvSpPr>
            <p:spPr bwMode="gray">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5"/>
              <p:cNvSpPr>
                <a:spLocks noChangeShapeType="1"/>
              </p:cNvSpPr>
              <p:nvPr userDrawn="1"/>
            </p:nvSpPr>
            <p:spPr bwMode="gray">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6"/>
              <p:cNvSpPr>
                <a:spLocks noChangeShapeType="1"/>
              </p:cNvSpPr>
              <p:nvPr userDrawn="1"/>
            </p:nvSpPr>
            <p:spPr bwMode="gray">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7"/>
              <p:cNvSpPr>
                <a:spLocks noChangeShapeType="1"/>
              </p:cNvSpPr>
              <p:nvPr userDrawn="1"/>
            </p:nvSpPr>
            <p:spPr bwMode="gray">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8"/>
              <p:cNvSpPr>
                <a:spLocks noChangeShapeType="1"/>
              </p:cNvSpPr>
              <p:nvPr userDrawn="1"/>
            </p:nvSpPr>
            <p:spPr bwMode="gray">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9"/>
              <p:cNvSpPr>
                <a:spLocks noChangeShapeType="1"/>
              </p:cNvSpPr>
              <p:nvPr userDrawn="1"/>
            </p:nvSpPr>
            <p:spPr bwMode="gray">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50"/>
              <p:cNvSpPr>
                <a:spLocks noChangeShapeType="1"/>
              </p:cNvSpPr>
              <p:nvPr userDrawn="1"/>
            </p:nvSpPr>
            <p:spPr bwMode="gray">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51"/>
              <p:cNvSpPr>
                <a:spLocks noChangeShapeType="1"/>
              </p:cNvSpPr>
              <p:nvPr userDrawn="1"/>
            </p:nvSpPr>
            <p:spPr bwMode="gray">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2"/>
              <p:cNvSpPr>
                <a:spLocks noChangeShapeType="1"/>
              </p:cNvSpPr>
              <p:nvPr userDrawn="1"/>
            </p:nvSpPr>
            <p:spPr bwMode="gray">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3"/>
              <p:cNvSpPr>
                <a:spLocks noChangeShapeType="1"/>
              </p:cNvSpPr>
              <p:nvPr userDrawn="1"/>
            </p:nvSpPr>
            <p:spPr bwMode="gray">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4"/>
              <p:cNvSpPr>
                <a:spLocks noChangeShapeType="1"/>
              </p:cNvSpPr>
              <p:nvPr userDrawn="1"/>
            </p:nvSpPr>
            <p:spPr bwMode="gray">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5"/>
              <p:cNvSpPr>
                <a:spLocks noChangeShapeType="1"/>
              </p:cNvSpPr>
              <p:nvPr userDrawn="1"/>
            </p:nvSpPr>
            <p:spPr bwMode="gray">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6"/>
              <p:cNvSpPr>
                <a:spLocks noChangeShapeType="1"/>
              </p:cNvSpPr>
              <p:nvPr userDrawn="1"/>
            </p:nvSpPr>
            <p:spPr bwMode="gray">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7"/>
              <p:cNvSpPr>
                <a:spLocks noChangeShapeType="1"/>
              </p:cNvSpPr>
              <p:nvPr userDrawn="1"/>
            </p:nvSpPr>
            <p:spPr bwMode="gray">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8"/>
              <p:cNvSpPr>
                <a:spLocks noChangeShapeType="1"/>
              </p:cNvSpPr>
              <p:nvPr userDrawn="1"/>
            </p:nvSpPr>
            <p:spPr bwMode="gray">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9"/>
              <p:cNvSpPr>
                <a:spLocks noChangeShapeType="1"/>
              </p:cNvSpPr>
              <p:nvPr userDrawn="1"/>
            </p:nvSpPr>
            <p:spPr bwMode="gray">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60"/>
              <p:cNvSpPr>
                <a:spLocks noChangeShapeType="1"/>
              </p:cNvSpPr>
              <p:nvPr userDrawn="1"/>
            </p:nvSpPr>
            <p:spPr bwMode="gray">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61"/>
              <p:cNvSpPr>
                <a:spLocks noChangeShapeType="1"/>
              </p:cNvSpPr>
              <p:nvPr userDrawn="1"/>
            </p:nvSpPr>
            <p:spPr bwMode="gray">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2"/>
              <p:cNvSpPr>
                <a:spLocks noChangeShapeType="1"/>
              </p:cNvSpPr>
              <p:nvPr userDrawn="1"/>
            </p:nvSpPr>
            <p:spPr bwMode="gray">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3"/>
              <p:cNvSpPr>
                <a:spLocks noChangeShapeType="1"/>
              </p:cNvSpPr>
              <p:nvPr userDrawn="1"/>
            </p:nvSpPr>
            <p:spPr bwMode="gray">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4"/>
              <p:cNvSpPr>
                <a:spLocks noChangeShapeType="1"/>
              </p:cNvSpPr>
              <p:nvPr userDrawn="1"/>
            </p:nvSpPr>
            <p:spPr bwMode="gray">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5"/>
              <p:cNvSpPr>
                <a:spLocks noChangeShapeType="1"/>
              </p:cNvSpPr>
              <p:nvPr userDrawn="1"/>
            </p:nvSpPr>
            <p:spPr bwMode="gray">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6"/>
              <p:cNvSpPr>
                <a:spLocks noChangeShapeType="1"/>
              </p:cNvSpPr>
              <p:nvPr userDrawn="1"/>
            </p:nvSpPr>
            <p:spPr bwMode="gray">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7"/>
              <p:cNvSpPr>
                <a:spLocks noChangeShapeType="1"/>
              </p:cNvSpPr>
              <p:nvPr userDrawn="1"/>
            </p:nvSpPr>
            <p:spPr bwMode="gray">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8"/>
              <p:cNvSpPr>
                <a:spLocks noChangeShapeType="1"/>
              </p:cNvSpPr>
              <p:nvPr userDrawn="1"/>
            </p:nvSpPr>
            <p:spPr bwMode="gray">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9"/>
              <p:cNvSpPr>
                <a:spLocks noChangeShapeType="1"/>
              </p:cNvSpPr>
              <p:nvPr userDrawn="1"/>
            </p:nvSpPr>
            <p:spPr bwMode="gray">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70"/>
              <p:cNvSpPr>
                <a:spLocks noChangeShapeType="1"/>
              </p:cNvSpPr>
              <p:nvPr userDrawn="1"/>
            </p:nvSpPr>
            <p:spPr bwMode="gray">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71"/>
              <p:cNvSpPr>
                <a:spLocks noChangeShapeType="1"/>
              </p:cNvSpPr>
              <p:nvPr userDrawn="1"/>
            </p:nvSpPr>
            <p:spPr bwMode="gray">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2"/>
              <p:cNvSpPr>
                <a:spLocks noChangeShapeType="1"/>
              </p:cNvSpPr>
              <p:nvPr userDrawn="1"/>
            </p:nvSpPr>
            <p:spPr bwMode="gray">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3"/>
              <p:cNvSpPr>
                <a:spLocks noChangeShapeType="1"/>
              </p:cNvSpPr>
              <p:nvPr userDrawn="1"/>
            </p:nvSpPr>
            <p:spPr bwMode="gray">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4"/>
              <p:cNvSpPr>
                <a:spLocks noChangeShapeType="1"/>
              </p:cNvSpPr>
              <p:nvPr userDrawn="1"/>
            </p:nvSpPr>
            <p:spPr bwMode="gray">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5"/>
              <p:cNvSpPr>
                <a:spLocks noChangeShapeType="1"/>
              </p:cNvSpPr>
              <p:nvPr userDrawn="1"/>
            </p:nvSpPr>
            <p:spPr bwMode="gray">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6"/>
              <p:cNvSpPr>
                <a:spLocks noChangeShapeType="1"/>
              </p:cNvSpPr>
              <p:nvPr userDrawn="1"/>
            </p:nvSpPr>
            <p:spPr bwMode="gray">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7"/>
              <p:cNvSpPr>
                <a:spLocks noChangeShapeType="1"/>
              </p:cNvSpPr>
              <p:nvPr userDrawn="1"/>
            </p:nvSpPr>
            <p:spPr bwMode="gray">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8"/>
              <p:cNvSpPr>
                <a:spLocks noChangeShapeType="1"/>
              </p:cNvSpPr>
              <p:nvPr userDrawn="1"/>
            </p:nvSpPr>
            <p:spPr bwMode="gray">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9"/>
              <p:cNvSpPr>
                <a:spLocks noChangeShapeType="1"/>
              </p:cNvSpPr>
              <p:nvPr userDrawn="1"/>
            </p:nvSpPr>
            <p:spPr bwMode="gray">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80"/>
              <p:cNvSpPr>
                <a:spLocks noChangeShapeType="1"/>
              </p:cNvSpPr>
              <p:nvPr userDrawn="1"/>
            </p:nvSpPr>
            <p:spPr bwMode="gray">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81"/>
              <p:cNvSpPr>
                <a:spLocks noChangeShapeType="1"/>
              </p:cNvSpPr>
              <p:nvPr userDrawn="1"/>
            </p:nvSpPr>
            <p:spPr bwMode="gray">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2"/>
              <p:cNvSpPr>
                <a:spLocks noChangeShapeType="1"/>
              </p:cNvSpPr>
              <p:nvPr userDrawn="1"/>
            </p:nvSpPr>
            <p:spPr bwMode="gray">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3"/>
              <p:cNvSpPr>
                <a:spLocks noChangeShapeType="1"/>
              </p:cNvSpPr>
              <p:nvPr userDrawn="1"/>
            </p:nvSpPr>
            <p:spPr bwMode="gray">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4"/>
              <p:cNvSpPr>
                <a:spLocks noChangeShapeType="1"/>
              </p:cNvSpPr>
              <p:nvPr userDrawn="1"/>
            </p:nvSpPr>
            <p:spPr bwMode="gray">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5"/>
              <p:cNvSpPr>
                <a:spLocks noChangeShapeType="1"/>
              </p:cNvSpPr>
              <p:nvPr userDrawn="1"/>
            </p:nvSpPr>
            <p:spPr bwMode="gray">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6"/>
              <p:cNvSpPr>
                <a:spLocks noChangeShapeType="1"/>
              </p:cNvSpPr>
              <p:nvPr userDrawn="1"/>
            </p:nvSpPr>
            <p:spPr bwMode="gray">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7"/>
              <p:cNvSpPr>
                <a:spLocks noChangeShapeType="1"/>
              </p:cNvSpPr>
              <p:nvPr userDrawn="1"/>
            </p:nvSpPr>
            <p:spPr bwMode="gray">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8"/>
              <p:cNvSpPr>
                <a:spLocks noChangeShapeType="1"/>
              </p:cNvSpPr>
              <p:nvPr userDrawn="1"/>
            </p:nvSpPr>
            <p:spPr bwMode="gray">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9"/>
              <p:cNvSpPr>
                <a:spLocks noChangeShapeType="1"/>
              </p:cNvSpPr>
              <p:nvPr userDrawn="1"/>
            </p:nvSpPr>
            <p:spPr bwMode="gray">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90"/>
              <p:cNvSpPr>
                <a:spLocks noChangeShapeType="1"/>
              </p:cNvSpPr>
              <p:nvPr userDrawn="1"/>
            </p:nvSpPr>
            <p:spPr bwMode="gray">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91"/>
              <p:cNvSpPr>
                <a:spLocks noChangeShapeType="1"/>
              </p:cNvSpPr>
              <p:nvPr userDrawn="1"/>
            </p:nvSpPr>
            <p:spPr bwMode="gray">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2"/>
              <p:cNvSpPr>
                <a:spLocks noChangeShapeType="1"/>
              </p:cNvSpPr>
              <p:nvPr userDrawn="1"/>
            </p:nvSpPr>
            <p:spPr bwMode="gray">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3"/>
              <p:cNvSpPr>
                <a:spLocks noChangeShapeType="1"/>
              </p:cNvSpPr>
              <p:nvPr userDrawn="1"/>
            </p:nvSpPr>
            <p:spPr bwMode="gray">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4"/>
              <p:cNvSpPr>
                <a:spLocks noChangeShapeType="1"/>
              </p:cNvSpPr>
              <p:nvPr userDrawn="1"/>
            </p:nvSpPr>
            <p:spPr bwMode="gray">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5"/>
              <p:cNvSpPr>
                <a:spLocks noChangeShapeType="1"/>
              </p:cNvSpPr>
              <p:nvPr userDrawn="1"/>
            </p:nvSpPr>
            <p:spPr bwMode="gray">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6"/>
              <p:cNvSpPr>
                <a:spLocks noChangeShapeType="1"/>
              </p:cNvSpPr>
              <p:nvPr userDrawn="1"/>
            </p:nvSpPr>
            <p:spPr bwMode="gray">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7"/>
              <p:cNvSpPr>
                <a:spLocks noChangeShapeType="1"/>
              </p:cNvSpPr>
              <p:nvPr userDrawn="1"/>
            </p:nvSpPr>
            <p:spPr bwMode="gray">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8"/>
              <p:cNvSpPr>
                <a:spLocks noChangeShapeType="1"/>
              </p:cNvSpPr>
              <p:nvPr userDrawn="1"/>
            </p:nvSpPr>
            <p:spPr bwMode="gray">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9"/>
              <p:cNvSpPr>
                <a:spLocks noChangeShapeType="1"/>
              </p:cNvSpPr>
              <p:nvPr userDrawn="1"/>
            </p:nvSpPr>
            <p:spPr bwMode="gray">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100"/>
              <p:cNvSpPr>
                <a:spLocks noChangeShapeType="1"/>
              </p:cNvSpPr>
              <p:nvPr userDrawn="1"/>
            </p:nvSpPr>
            <p:spPr bwMode="gray">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gray">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gray">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gray">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gray">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gray">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70"/>
              <p:cNvSpPr>
                <a:spLocks noChangeShapeType="1"/>
              </p:cNvSpPr>
              <p:nvPr userDrawn="1"/>
            </p:nvSpPr>
            <p:spPr bwMode="gray">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5" name="Rectangle 104"/>
            <p:cNvSpPr>
              <a:spLocks noChangeArrowheads="1"/>
            </p:cNvSpPr>
            <p:nvPr userDrawn="1"/>
          </p:nvSpPr>
          <p:spPr bwMode="gray">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6" name="グループ化 5"/>
            <p:cNvGrpSpPr/>
            <p:nvPr userDrawn="1"/>
          </p:nvGrpSpPr>
          <p:grpSpPr bwMode="gray">
            <a:xfrm>
              <a:off x="198089" y="1295486"/>
              <a:ext cx="9504000" cy="4897176"/>
              <a:chOff x="198089" y="1295486"/>
              <a:chExt cx="9504000" cy="4897176"/>
            </a:xfrm>
          </p:grpSpPr>
          <p:sp>
            <p:nvSpPr>
              <p:cNvPr id="7" name="Line 4"/>
              <p:cNvSpPr>
                <a:spLocks noChangeShapeType="1"/>
              </p:cNvSpPr>
              <p:nvPr userDrawn="1"/>
            </p:nvSpPr>
            <p:spPr bwMode="gray">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 name="Line 5"/>
              <p:cNvSpPr>
                <a:spLocks noChangeShapeType="1"/>
              </p:cNvSpPr>
              <p:nvPr userDrawn="1"/>
            </p:nvSpPr>
            <p:spPr bwMode="gray">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 name="Line 6"/>
              <p:cNvSpPr>
                <a:spLocks noChangeShapeType="1"/>
              </p:cNvSpPr>
              <p:nvPr userDrawn="1"/>
            </p:nvSpPr>
            <p:spPr bwMode="gray">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7"/>
              <p:cNvSpPr>
                <a:spLocks noChangeShapeType="1"/>
              </p:cNvSpPr>
              <p:nvPr userDrawn="1"/>
            </p:nvSpPr>
            <p:spPr bwMode="gray">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8"/>
              <p:cNvSpPr>
                <a:spLocks noChangeShapeType="1"/>
              </p:cNvSpPr>
              <p:nvPr userDrawn="1"/>
            </p:nvSpPr>
            <p:spPr bwMode="gray">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9"/>
              <p:cNvSpPr>
                <a:spLocks noChangeShapeType="1"/>
              </p:cNvSpPr>
              <p:nvPr userDrawn="1"/>
            </p:nvSpPr>
            <p:spPr bwMode="gray">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10"/>
              <p:cNvSpPr>
                <a:spLocks noChangeShapeType="1"/>
              </p:cNvSpPr>
              <p:nvPr userDrawn="1"/>
            </p:nvSpPr>
            <p:spPr bwMode="gray">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11"/>
              <p:cNvSpPr>
                <a:spLocks noChangeShapeType="1"/>
              </p:cNvSpPr>
              <p:nvPr userDrawn="1"/>
            </p:nvSpPr>
            <p:spPr bwMode="gray">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2"/>
              <p:cNvSpPr>
                <a:spLocks noChangeShapeType="1"/>
              </p:cNvSpPr>
              <p:nvPr userDrawn="1"/>
            </p:nvSpPr>
            <p:spPr bwMode="gray">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3"/>
              <p:cNvSpPr>
                <a:spLocks noChangeShapeType="1"/>
              </p:cNvSpPr>
              <p:nvPr userDrawn="1"/>
            </p:nvSpPr>
            <p:spPr bwMode="gray">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4"/>
              <p:cNvSpPr>
                <a:spLocks noChangeShapeType="1"/>
              </p:cNvSpPr>
              <p:nvPr userDrawn="1"/>
            </p:nvSpPr>
            <p:spPr bwMode="gray">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5"/>
              <p:cNvSpPr>
                <a:spLocks noChangeShapeType="1"/>
              </p:cNvSpPr>
              <p:nvPr userDrawn="1"/>
            </p:nvSpPr>
            <p:spPr bwMode="gray">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6"/>
              <p:cNvSpPr>
                <a:spLocks noChangeShapeType="1"/>
              </p:cNvSpPr>
              <p:nvPr userDrawn="1"/>
            </p:nvSpPr>
            <p:spPr bwMode="gray">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7"/>
              <p:cNvSpPr>
                <a:spLocks noChangeShapeType="1"/>
              </p:cNvSpPr>
              <p:nvPr userDrawn="1"/>
            </p:nvSpPr>
            <p:spPr bwMode="gray">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8"/>
              <p:cNvSpPr>
                <a:spLocks noChangeShapeType="1"/>
              </p:cNvSpPr>
              <p:nvPr userDrawn="1"/>
            </p:nvSpPr>
            <p:spPr bwMode="gray">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9"/>
              <p:cNvSpPr>
                <a:spLocks noChangeShapeType="1"/>
              </p:cNvSpPr>
              <p:nvPr userDrawn="1"/>
            </p:nvSpPr>
            <p:spPr bwMode="gray">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20"/>
              <p:cNvSpPr>
                <a:spLocks noChangeShapeType="1"/>
              </p:cNvSpPr>
              <p:nvPr userDrawn="1"/>
            </p:nvSpPr>
            <p:spPr bwMode="gray">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21"/>
              <p:cNvSpPr>
                <a:spLocks noChangeShapeType="1"/>
              </p:cNvSpPr>
              <p:nvPr userDrawn="1"/>
            </p:nvSpPr>
            <p:spPr bwMode="gray">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2"/>
              <p:cNvSpPr>
                <a:spLocks noChangeShapeType="1"/>
              </p:cNvSpPr>
              <p:nvPr userDrawn="1"/>
            </p:nvSpPr>
            <p:spPr bwMode="gray">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3"/>
              <p:cNvSpPr>
                <a:spLocks noChangeShapeType="1"/>
              </p:cNvSpPr>
              <p:nvPr userDrawn="1"/>
            </p:nvSpPr>
            <p:spPr bwMode="gray">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4"/>
              <p:cNvSpPr>
                <a:spLocks noChangeShapeType="1"/>
              </p:cNvSpPr>
              <p:nvPr userDrawn="1"/>
            </p:nvSpPr>
            <p:spPr bwMode="gray">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5"/>
              <p:cNvSpPr>
                <a:spLocks noChangeShapeType="1"/>
              </p:cNvSpPr>
              <p:nvPr userDrawn="1"/>
            </p:nvSpPr>
            <p:spPr bwMode="gray">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6"/>
              <p:cNvSpPr>
                <a:spLocks noChangeShapeType="1"/>
              </p:cNvSpPr>
              <p:nvPr userDrawn="1"/>
            </p:nvSpPr>
            <p:spPr bwMode="gray">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8"/>
              <p:cNvSpPr>
                <a:spLocks noChangeShapeType="1"/>
              </p:cNvSpPr>
              <p:nvPr userDrawn="1"/>
            </p:nvSpPr>
            <p:spPr bwMode="gray">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9"/>
              <p:cNvSpPr>
                <a:spLocks noChangeShapeType="1"/>
              </p:cNvSpPr>
              <p:nvPr userDrawn="1"/>
            </p:nvSpPr>
            <p:spPr bwMode="gray">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30"/>
              <p:cNvSpPr>
                <a:spLocks noChangeShapeType="1"/>
              </p:cNvSpPr>
              <p:nvPr userDrawn="1"/>
            </p:nvSpPr>
            <p:spPr bwMode="gray">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31"/>
              <p:cNvSpPr>
                <a:spLocks noChangeShapeType="1"/>
              </p:cNvSpPr>
              <p:nvPr userDrawn="1"/>
            </p:nvSpPr>
            <p:spPr bwMode="gray">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2"/>
              <p:cNvSpPr>
                <a:spLocks noChangeShapeType="1"/>
              </p:cNvSpPr>
              <p:nvPr userDrawn="1"/>
            </p:nvSpPr>
            <p:spPr bwMode="gray">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3"/>
              <p:cNvSpPr>
                <a:spLocks noChangeShapeType="1"/>
              </p:cNvSpPr>
              <p:nvPr userDrawn="1"/>
            </p:nvSpPr>
            <p:spPr bwMode="gray">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4"/>
              <p:cNvSpPr>
                <a:spLocks noChangeShapeType="1"/>
              </p:cNvSpPr>
              <p:nvPr userDrawn="1"/>
            </p:nvSpPr>
            <p:spPr bwMode="gray">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5"/>
              <p:cNvSpPr>
                <a:spLocks noChangeShapeType="1"/>
              </p:cNvSpPr>
              <p:nvPr userDrawn="1"/>
            </p:nvSpPr>
            <p:spPr bwMode="gray">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6"/>
              <p:cNvSpPr>
                <a:spLocks noChangeShapeType="1"/>
              </p:cNvSpPr>
              <p:nvPr userDrawn="1"/>
            </p:nvSpPr>
            <p:spPr bwMode="gray">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7"/>
              <p:cNvSpPr>
                <a:spLocks noChangeShapeType="1"/>
              </p:cNvSpPr>
              <p:nvPr userDrawn="1"/>
            </p:nvSpPr>
            <p:spPr bwMode="gray">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8"/>
              <p:cNvSpPr>
                <a:spLocks noChangeShapeType="1"/>
              </p:cNvSpPr>
              <p:nvPr userDrawn="1"/>
            </p:nvSpPr>
            <p:spPr bwMode="gray">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9"/>
              <p:cNvSpPr>
                <a:spLocks noChangeShapeType="1"/>
              </p:cNvSpPr>
              <p:nvPr userDrawn="1"/>
            </p:nvSpPr>
            <p:spPr bwMode="gray">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
        <p:nvSpPr>
          <p:cNvPr id="108" name="正方形/長方形 107">
            <a:extLst>
              <a:ext uri="{FF2B5EF4-FFF2-40B4-BE49-F238E27FC236}">
                <a16:creationId xmlns:a16="http://schemas.microsoft.com/office/drawing/2014/main" id="{2F04C2CD-5D05-4859-94C2-50CAA83DA3C6}"/>
              </a:ext>
            </a:extLst>
          </p:cNvPr>
          <p:cNvSpPr/>
          <p:nvPr userDrawn="1"/>
        </p:nvSpPr>
        <p:spPr bwMode="gray">
          <a:xfrm>
            <a:off x="198088" y="368660"/>
            <a:ext cx="9579443" cy="295490"/>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400" b="1" dirty="0">
              <a:solidFill>
                <a:schemeClr val="bg1"/>
              </a:solidFill>
              <a:latin typeface="+mn-ea"/>
              <a:cs typeface="メイリオ" panose="020B0604030504040204" pitchFamily="50" charset="-128"/>
            </a:endParaRPr>
          </a:p>
        </p:txBody>
      </p:sp>
      <p:sp>
        <p:nvSpPr>
          <p:cNvPr id="110" name="テキスト プレースホルダー 3">
            <a:extLst>
              <a:ext uri="{FF2B5EF4-FFF2-40B4-BE49-F238E27FC236}">
                <a16:creationId xmlns:a16="http://schemas.microsoft.com/office/drawing/2014/main" id="{2E442112-7A70-4856-9832-94CF129E7727}"/>
              </a:ext>
            </a:extLst>
          </p:cNvPr>
          <p:cNvSpPr txBox="1">
            <a:spLocks/>
          </p:cNvSpPr>
          <p:nvPr userDrawn="1"/>
        </p:nvSpPr>
        <p:spPr bwMode="gray">
          <a:xfrm>
            <a:off x="4758361" y="6508307"/>
            <a:ext cx="389279" cy="216000"/>
          </a:xfrm>
          <a:prstGeom prst="rect">
            <a:avLst/>
          </a:prstGeom>
        </p:spPr>
        <p:txBody>
          <a:bodyPr wrap="none" lIns="0" rIns="36000"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fld id="{EFF310A9-E521-4579-80D3-F3B8D8E7C059}" type="slidenum">
              <a:rPr lang="ja-JP" altLang="en-US" sz="1200" smtClean="0"/>
              <a:pPr algn="ctr"/>
              <a:t>‹#›</a:t>
            </a:fld>
            <a:endParaRPr lang="ja-JP" altLang="en-US" sz="1200" dirty="0"/>
          </a:p>
        </p:txBody>
      </p:sp>
    </p:spTree>
    <p:extLst>
      <p:ext uri="{BB962C8B-B14F-4D97-AF65-F5344CB8AC3E}">
        <p14:creationId xmlns:p14="http://schemas.microsoft.com/office/powerpoint/2010/main" val="410193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8" name="直線コネクタ 117">
            <a:extLst>
              <a:ext uri="{FF2B5EF4-FFF2-40B4-BE49-F238E27FC236}">
                <a16:creationId xmlns:a16="http://schemas.microsoft.com/office/drawing/2014/main" id="{F611991D-AF9E-4078-A374-6A93C386EA22}"/>
              </a:ext>
            </a:extLst>
          </p:cNvPr>
          <p:cNvCxnSpPr/>
          <p:nvPr userDrawn="1"/>
        </p:nvCxnSpPr>
        <p:spPr bwMode="gray">
          <a:xfrm>
            <a:off x="199556" y="515676"/>
            <a:ext cx="950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199556" y="136843"/>
            <a:ext cx="9505949" cy="369332"/>
          </a:xfrm>
          <a:prstGeom prst="rect">
            <a:avLst/>
          </a:prstGeom>
        </p:spPr>
        <p:txBody>
          <a:bodyPr vert="horz" lIns="36000" tIns="45720" rIns="0" bIns="45720" rtlCol="0" anchor="ctr">
            <a:noAutofit/>
          </a:bodyPr>
          <a:lstStyle/>
          <a:p>
            <a:r>
              <a:rPr lang="ja-JP" altLang="en-US" dirty="0"/>
              <a:t>マスター タイトルの書式設定</a:t>
            </a:r>
            <a:endParaRPr lang="en-US" dirty="0"/>
          </a:p>
        </p:txBody>
      </p:sp>
      <p:grpSp>
        <p:nvGrpSpPr>
          <p:cNvPr id="13" name="グループ化 12"/>
          <p:cNvGrpSpPr/>
          <p:nvPr userDrawn="1"/>
        </p:nvGrpSpPr>
        <p:grpSpPr bwMode="gray">
          <a:xfrm>
            <a:off x="198089" y="1153839"/>
            <a:ext cx="9505951" cy="5040000"/>
            <a:chOff x="198089" y="1153839"/>
            <a:chExt cx="9505951" cy="5040000"/>
          </a:xfrm>
        </p:grpSpPr>
        <p:grpSp>
          <p:nvGrpSpPr>
            <p:cNvPr id="14" name="Group 40"/>
            <p:cNvGrpSpPr>
              <a:grpSpLocks/>
            </p:cNvGrpSpPr>
            <p:nvPr userDrawn="1"/>
          </p:nvGrpSpPr>
          <p:grpSpPr bwMode="gray">
            <a:xfrm>
              <a:off x="198089" y="1153839"/>
              <a:ext cx="9359903" cy="5040000"/>
              <a:chOff x="397" y="737"/>
              <a:chExt cx="5896" cy="3447"/>
            </a:xfrm>
          </p:grpSpPr>
          <p:sp>
            <p:nvSpPr>
              <p:cNvPr id="52" name="Line 41"/>
              <p:cNvSpPr>
                <a:spLocks noChangeShapeType="1"/>
              </p:cNvSpPr>
              <p:nvPr userDrawn="1"/>
            </p:nvSpPr>
            <p:spPr bwMode="gray">
              <a:xfrm>
                <a:off x="4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2"/>
              <p:cNvSpPr>
                <a:spLocks noChangeShapeType="1"/>
              </p:cNvSpPr>
              <p:nvPr userDrawn="1"/>
            </p:nvSpPr>
            <p:spPr bwMode="gray">
              <a:xfrm>
                <a:off x="5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43"/>
              <p:cNvSpPr>
                <a:spLocks noChangeShapeType="1"/>
              </p:cNvSpPr>
              <p:nvPr userDrawn="1"/>
            </p:nvSpPr>
            <p:spPr bwMode="gray">
              <a:xfrm>
                <a:off x="67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44"/>
              <p:cNvSpPr>
                <a:spLocks noChangeShapeType="1"/>
              </p:cNvSpPr>
              <p:nvPr userDrawn="1"/>
            </p:nvSpPr>
            <p:spPr bwMode="gray">
              <a:xfrm>
                <a:off x="7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45"/>
              <p:cNvSpPr>
                <a:spLocks noChangeShapeType="1"/>
              </p:cNvSpPr>
              <p:nvPr userDrawn="1"/>
            </p:nvSpPr>
            <p:spPr bwMode="gray">
              <a:xfrm>
                <a:off x="8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46"/>
              <p:cNvSpPr>
                <a:spLocks noChangeShapeType="1"/>
              </p:cNvSpPr>
              <p:nvPr userDrawn="1"/>
            </p:nvSpPr>
            <p:spPr bwMode="gray">
              <a:xfrm>
                <a:off x="9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47"/>
              <p:cNvSpPr>
                <a:spLocks noChangeShapeType="1"/>
              </p:cNvSpPr>
              <p:nvPr userDrawn="1"/>
            </p:nvSpPr>
            <p:spPr bwMode="gray">
              <a:xfrm>
                <a:off x="103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48"/>
              <p:cNvSpPr>
                <a:spLocks noChangeShapeType="1"/>
              </p:cNvSpPr>
              <p:nvPr userDrawn="1"/>
            </p:nvSpPr>
            <p:spPr bwMode="gray">
              <a:xfrm>
                <a:off x="11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49"/>
              <p:cNvSpPr>
                <a:spLocks noChangeShapeType="1"/>
              </p:cNvSpPr>
              <p:nvPr userDrawn="1"/>
            </p:nvSpPr>
            <p:spPr bwMode="gray">
              <a:xfrm>
                <a:off x="12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0"/>
              <p:cNvSpPr>
                <a:spLocks noChangeShapeType="1"/>
              </p:cNvSpPr>
              <p:nvPr userDrawn="1"/>
            </p:nvSpPr>
            <p:spPr bwMode="gray">
              <a:xfrm>
                <a:off x="130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1"/>
              <p:cNvSpPr>
                <a:spLocks noChangeShapeType="1"/>
              </p:cNvSpPr>
              <p:nvPr userDrawn="1"/>
            </p:nvSpPr>
            <p:spPr bwMode="gray">
              <a:xfrm>
                <a:off x="13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2"/>
              <p:cNvSpPr>
                <a:spLocks noChangeShapeType="1"/>
              </p:cNvSpPr>
              <p:nvPr userDrawn="1"/>
            </p:nvSpPr>
            <p:spPr bwMode="gray">
              <a:xfrm>
                <a:off x="14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53"/>
              <p:cNvSpPr>
                <a:spLocks noChangeShapeType="1"/>
              </p:cNvSpPr>
              <p:nvPr userDrawn="1"/>
            </p:nvSpPr>
            <p:spPr bwMode="gray">
              <a:xfrm>
                <a:off x="15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54"/>
              <p:cNvSpPr>
                <a:spLocks noChangeShapeType="1"/>
              </p:cNvSpPr>
              <p:nvPr userDrawn="1"/>
            </p:nvSpPr>
            <p:spPr bwMode="gray">
              <a:xfrm>
                <a:off x="166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55"/>
              <p:cNvSpPr>
                <a:spLocks noChangeShapeType="1"/>
              </p:cNvSpPr>
              <p:nvPr userDrawn="1"/>
            </p:nvSpPr>
            <p:spPr bwMode="gray">
              <a:xfrm>
                <a:off x="17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56"/>
              <p:cNvSpPr>
                <a:spLocks noChangeShapeType="1"/>
              </p:cNvSpPr>
              <p:nvPr userDrawn="1"/>
            </p:nvSpPr>
            <p:spPr bwMode="gray">
              <a:xfrm>
                <a:off x="18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57"/>
              <p:cNvSpPr>
                <a:spLocks noChangeShapeType="1"/>
              </p:cNvSpPr>
              <p:nvPr userDrawn="1"/>
            </p:nvSpPr>
            <p:spPr bwMode="gray">
              <a:xfrm>
                <a:off x="19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58"/>
              <p:cNvSpPr>
                <a:spLocks noChangeShapeType="1"/>
              </p:cNvSpPr>
              <p:nvPr userDrawn="1"/>
            </p:nvSpPr>
            <p:spPr bwMode="gray">
              <a:xfrm>
                <a:off x="203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59"/>
              <p:cNvSpPr>
                <a:spLocks noChangeShapeType="1"/>
              </p:cNvSpPr>
              <p:nvPr userDrawn="1"/>
            </p:nvSpPr>
            <p:spPr bwMode="gray">
              <a:xfrm>
                <a:off x="21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0"/>
              <p:cNvSpPr>
                <a:spLocks noChangeShapeType="1"/>
              </p:cNvSpPr>
              <p:nvPr userDrawn="1"/>
            </p:nvSpPr>
            <p:spPr bwMode="gray">
              <a:xfrm>
                <a:off x="22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1"/>
              <p:cNvSpPr>
                <a:spLocks noChangeShapeType="1"/>
              </p:cNvSpPr>
              <p:nvPr userDrawn="1"/>
            </p:nvSpPr>
            <p:spPr bwMode="gray">
              <a:xfrm>
                <a:off x="23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2"/>
              <p:cNvSpPr>
                <a:spLocks noChangeShapeType="1"/>
              </p:cNvSpPr>
              <p:nvPr userDrawn="1"/>
            </p:nvSpPr>
            <p:spPr bwMode="gray">
              <a:xfrm>
                <a:off x="23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63"/>
              <p:cNvSpPr>
                <a:spLocks noChangeShapeType="1"/>
              </p:cNvSpPr>
              <p:nvPr userDrawn="1"/>
            </p:nvSpPr>
            <p:spPr bwMode="gray">
              <a:xfrm>
                <a:off x="248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64"/>
              <p:cNvSpPr>
                <a:spLocks noChangeShapeType="1"/>
              </p:cNvSpPr>
              <p:nvPr userDrawn="1"/>
            </p:nvSpPr>
            <p:spPr bwMode="gray">
              <a:xfrm>
                <a:off x="257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65"/>
              <p:cNvSpPr>
                <a:spLocks noChangeShapeType="1"/>
              </p:cNvSpPr>
              <p:nvPr userDrawn="1"/>
            </p:nvSpPr>
            <p:spPr bwMode="gray">
              <a:xfrm>
                <a:off x="266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66"/>
              <p:cNvSpPr>
                <a:spLocks noChangeShapeType="1"/>
              </p:cNvSpPr>
              <p:nvPr userDrawn="1"/>
            </p:nvSpPr>
            <p:spPr bwMode="gray">
              <a:xfrm>
                <a:off x="275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67"/>
              <p:cNvSpPr>
                <a:spLocks noChangeShapeType="1"/>
              </p:cNvSpPr>
              <p:nvPr userDrawn="1"/>
            </p:nvSpPr>
            <p:spPr bwMode="gray">
              <a:xfrm>
                <a:off x="284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68"/>
              <p:cNvSpPr>
                <a:spLocks noChangeShapeType="1"/>
              </p:cNvSpPr>
              <p:nvPr userDrawn="1"/>
            </p:nvSpPr>
            <p:spPr bwMode="gray">
              <a:xfrm>
                <a:off x="293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69"/>
              <p:cNvSpPr>
                <a:spLocks noChangeShapeType="1"/>
              </p:cNvSpPr>
              <p:nvPr userDrawn="1"/>
            </p:nvSpPr>
            <p:spPr bwMode="gray">
              <a:xfrm>
                <a:off x="302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0"/>
              <p:cNvSpPr>
                <a:spLocks noChangeShapeType="1"/>
              </p:cNvSpPr>
              <p:nvPr userDrawn="1"/>
            </p:nvSpPr>
            <p:spPr bwMode="gray">
              <a:xfrm>
                <a:off x="320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1"/>
              <p:cNvSpPr>
                <a:spLocks noChangeShapeType="1"/>
              </p:cNvSpPr>
              <p:nvPr userDrawn="1"/>
            </p:nvSpPr>
            <p:spPr bwMode="gray">
              <a:xfrm>
                <a:off x="329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2"/>
              <p:cNvSpPr>
                <a:spLocks noChangeShapeType="1"/>
              </p:cNvSpPr>
              <p:nvPr userDrawn="1"/>
            </p:nvSpPr>
            <p:spPr bwMode="gray">
              <a:xfrm>
                <a:off x="339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73"/>
              <p:cNvSpPr>
                <a:spLocks noChangeShapeType="1"/>
              </p:cNvSpPr>
              <p:nvPr userDrawn="1"/>
            </p:nvSpPr>
            <p:spPr bwMode="gray">
              <a:xfrm>
                <a:off x="348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74"/>
              <p:cNvSpPr>
                <a:spLocks noChangeShapeType="1"/>
              </p:cNvSpPr>
              <p:nvPr userDrawn="1"/>
            </p:nvSpPr>
            <p:spPr bwMode="gray">
              <a:xfrm>
                <a:off x="357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75"/>
              <p:cNvSpPr>
                <a:spLocks noChangeShapeType="1"/>
              </p:cNvSpPr>
              <p:nvPr userDrawn="1"/>
            </p:nvSpPr>
            <p:spPr bwMode="gray">
              <a:xfrm>
                <a:off x="366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76"/>
              <p:cNvSpPr>
                <a:spLocks noChangeShapeType="1"/>
              </p:cNvSpPr>
              <p:nvPr userDrawn="1"/>
            </p:nvSpPr>
            <p:spPr bwMode="gray">
              <a:xfrm>
                <a:off x="375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77"/>
              <p:cNvSpPr>
                <a:spLocks noChangeShapeType="1"/>
              </p:cNvSpPr>
              <p:nvPr userDrawn="1"/>
            </p:nvSpPr>
            <p:spPr bwMode="gray">
              <a:xfrm>
                <a:off x="384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78"/>
              <p:cNvSpPr>
                <a:spLocks noChangeShapeType="1"/>
              </p:cNvSpPr>
              <p:nvPr userDrawn="1"/>
            </p:nvSpPr>
            <p:spPr bwMode="gray">
              <a:xfrm>
                <a:off x="393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79"/>
              <p:cNvSpPr>
                <a:spLocks noChangeShapeType="1"/>
              </p:cNvSpPr>
              <p:nvPr userDrawn="1"/>
            </p:nvSpPr>
            <p:spPr bwMode="gray">
              <a:xfrm>
                <a:off x="402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0"/>
              <p:cNvSpPr>
                <a:spLocks noChangeShapeType="1"/>
              </p:cNvSpPr>
              <p:nvPr userDrawn="1"/>
            </p:nvSpPr>
            <p:spPr bwMode="gray">
              <a:xfrm>
                <a:off x="411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1"/>
              <p:cNvSpPr>
                <a:spLocks noChangeShapeType="1"/>
              </p:cNvSpPr>
              <p:nvPr userDrawn="1"/>
            </p:nvSpPr>
            <p:spPr bwMode="gray">
              <a:xfrm>
                <a:off x="420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2"/>
              <p:cNvSpPr>
                <a:spLocks noChangeShapeType="1"/>
              </p:cNvSpPr>
              <p:nvPr userDrawn="1"/>
            </p:nvSpPr>
            <p:spPr bwMode="gray">
              <a:xfrm>
                <a:off x="42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83"/>
              <p:cNvSpPr>
                <a:spLocks noChangeShapeType="1"/>
              </p:cNvSpPr>
              <p:nvPr userDrawn="1"/>
            </p:nvSpPr>
            <p:spPr bwMode="gray">
              <a:xfrm>
                <a:off x="43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84"/>
              <p:cNvSpPr>
                <a:spLocks noChangeShapeType="1"/>
              </p:cNvSpPr>
              <p:nvPr userDrawn="1"/>
            </p:nvSpPr>
            <p:spPr bwMode="gray">
              <a:xfrm>
                <a:off x="44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85"/>
              <p:cNvSpPr>
                <a:spLocks noChangeShapeType="1"/>
              </p:cNvSpPr>
              <p:nvPr userDrawn="1"/>
            </p:nvSpPr>
            <p:spPr bwMode="gray">
              <a:xfrm>
                <a:off x="456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86"/>
              <p:cNvSpPr>
                <a:spLocks noChangeShapeType="1"/>
              </p:cNvSpPr>
              <p:nvPr userDrawn="1"/>
            </p:nvSpPr>
            <p:spPr bwMode="gray">
              <a:xfrm>
                <a:off x="46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87"/>
              <p:cNvSpPr>
                <a:spLocks noChangeShapeType="1"/>
              </p:cNvSpPr>
              <p:nvPr userDrawn="1"/>
            </p:nvSpPr>
            <p:spPr bwMode="gray">
              <a:xfrm>
                <a:off x="47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88"/>
              <p:cNvSpPr>
                <a:spLocks noChangeShapeType="1"/>
              </p:cNvSpPr>
              <p:nvPr userDrawn="1"/>
            </p:nvSpPr>
            <p:spPr bwMode="gray">
              <a:xfrm>
                <a:off x="48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89"/>
              <p:cNvSpPr>
                <a:spLocks noChangeShapeType="1"/>
              </p:cNvSpPr>
              <p:nvPr userDrawn="1"/>
            </p:nvSpPr>
            <p:spPr bwMode="gray">
              <a:xfrm>
                <a:off x="493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0"/>
              <p:cNvSpPr>
                <a:spLocks noChangeShapeType="1"/>
              </p:cNvSpPr>
              <p:nvPr userDrawn="1"/>
            </p:nvSpPr>
            <p:spPr bwMode="gray">
              <a:xfrm>
                <a:off x="50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1"/>
              <p:cNvSpPr>
                <a:spLocks noChangeShapeType="1"/>
              </p:cNvSpPr>
              <p:nvPr userDrawn="1"/>
            </p:nvSpPr>
            <p:spPr bwMode="gray">
              <a:xfrm>
                <a:off x="51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2"/>
              <p:cNvSpPr>
                <a:spLocks noChangeShapeType="1"/>
              </p:cNvSpPr>
              <p:nvPr userDrawn="1"/>
            </p:nvSpPr>
            <p:spPr bwMode="gray">
              <a:xfrm>
                <a:off x="520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3"/>
              <p:cNvSpPr>
                <a:spLocks noChangeShapeType="1"/>
              </p:cNvSpPr>
              <p:nvPr userDrawn="1"/>
            </p:nvSpPr>
            <p:spPr bwMode="gray">
              <a:xfrm>
                <a:off x="52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4"/>
              <p:cNvSpPr>
                <a:spLocks noChangeShapeType="1"/>
              </p:cNvSpPr>
              <p:nvPr userDrawn="1"/>
            </p:nvSpPr>
            <p:spPr bwMode="gray">
              <a:xfrm>
                <a:off x="53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5"/>
              <p:cNvSpPr>
                <a:spLocks noChangeShapeType="1"/>
              </p:cNvSpPr>
              <p:nvPr userDrawn="1"/>
            </p:nvSpPr>
            <p:spPr bwMode="gray">
              <a:xfrm>
                <a:off x="54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6"/>
              <p:cNvSpPr>
                <a:spLocks noChangeShapeType="1"/>
              </p:cNvSpPr>
              <p:nvPr userDrawn="1"/>
            </p:nvSpPr>
            <p:spPr bwMode="gray">
              <a:xfrm>
                <a:off x="556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7"/>
              <p:cNvSpPr>
                <a:spLocks noChangeShapeType="1"/>
              </p:cNvSpPr>
              <p:nvPr userDrawn="1"/>
            </p:nvSpPr>
            <p:spPr bwMode="gray">
              <a:xfrm>
                <a:off x="56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8"/>
              <p:cNvSpPr>
                <a:spLocks noChangeShapeType="1"/>
              </p:cNvSpPr>
              <p:nvPr userDrawn="1"/>
            </p:nvSpPr>
            <p:spPr bwMode="gray">
              <a:xfrm>
                <a:off x="57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99"/>
              <p:cNvSpPr>
                <a:spLocks noChangeShapeType="1"/>
              </p:cNvSpPr>
              <p:nvPr userDrawn="1"/>
            </p:nvSpPr>
            <p:spPr bwMode="gray">
              <a:xfrm>
                <a:off x="3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1" name="Line 100"/>
              <p:cNvSpPr>
                <a:spLocks noChangeShapeType="1"/>
              </p:cNvSpPr>
              <p:nvPr userDrawn="1"/>
            </p:nvSpPr>
            <p:spPr bwMode="gray">
              <a:xfrm>
                <a:off x="58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2" name="Line 99"/>
              <p:cNvSpPr>
                <a:spLocks noChangeShapeType="1"/>
              </p:cNvSpPr>
              <p:nvPr userDrawn="1"/>
            </p:nvSpPr>
            <p:spPr bwMode="gray">
              <a:xfrm>
                <a:off x="593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3" name="Line 99"/>
              <p:cNvSpPr>
                <a:spLocks noChangeShapeType="1"/>
              </p:cNvSpPr>
              <p:nvPr userDrawn="1"/>
            </p:nvSpPr>
            <p:spPr bwMode="gray">
              <a:xfrm>
                <a:off x="60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4" name="Line 99"/>
              <p:cNvSpPr>
                <a:spLocks noChangeShapeType="1"/>
              </p:cNvSpPr>
              <p:nvPr userDrawn="1"/>
            </p:nvSpPr>
            <p:spPr bwMode="gray">
              <a:xfrm>
                <a:off x="61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5" name="Line 99"/>
              <p:cNvSpPr>
                <a:spLocks noChangeShapeType="1"/>
              </p:cNvSpPr>
              <p:nvPr userDrawn="1"/>
            </p:nvSpPr>
            <p:spPr bwMode="gray">
              <a:xfrm>
                <a:off x="62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6" name="Line 99"/>
              <p:cNvSpPr>
                <a:spLocks noChangeShapeType="1"/>
              </p:cNvSpPr>
              <p:nvPr userDrawn="1"/>
            </p:nvSpPr>
            <p:spPr bwMode="gray">
              <a:xfrm>
                <a:off x="62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7" name="Line 70"/>
              <p:cNvSpPr>
                <a:spLocks noChangeShapeType="1"/>
              </p:cNvSpPr>
              <p:nvPr userDrawn="1"/>
            </p:nvSpPr>
            <p:spPr bwMode="gray">
              <a:xfrm>
                <a:off x="311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15" name="Rectangle 104"/>
            <p:cNvSpPr>
              <a:spLocks noChangeArrowheads="1"/>
            </p:cNvSpPr>
            <p:nvPr userDrawn="1"/>
          </p:nvSpPr>
          <p:spPr bwMode="gray">
            <a:xfrm>
              <a:off x="198089" y="1153839"/>
              <a:ext cx="9505951" cy="5038610"/>
            </a:xfrm>
            <a:prstGeom prst="rect">
              <a:avLst/>
            </a:prstGeom>
            <a:noFill/>
            <a:ln w="635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16" name="グループ化 15"/>
            <p:cNvGrpSpPr/>
            <p:nvPr userDrawn="1"/>
          </p:nvGrpSpPr>
          <p:grpSpPr bwMode="gray">
            <a:xfrm>
              <a:off x="198089" y="1295486"/>
              <a:ext cx="9504000" cy="4897176"/>
              <a:chOff x="198089" y="1295486"/>
              <a:chExt cx="9504000" cy="4897176"/>
            </a:xfrm>
          </p:grpSpPr>
          <p:sp>
            <p:nvSpPr>
              <p:cNvPr id="17" name="Line 4"/>
              <p:cNvSpPr>
                <a:spLocks noChangeShapeType="1"/>
              </p:cNvSpPr>
              <p:nvPr userDrawn="1"/>
            </p:nvSpPr>
            <p:spPr bwMode="gray">
              <a:xfrm>
                <a:off x="198089" y="6192662"/>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5"/>
              <p:cNvSpPr>
                <a:spLocks noChangeShapeType="1"/>
              </p:cNvSpPr>
              <p:nvPr userDrawn="1"/>
            </p:nvSpPr>
            <p:spPr bwMode="gray">
              <a:xfrm>
                <a:off x="198089" y="60486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6"/>
              <p:cNvSpPr>
                <a:spLocks noChangeShapeType="1"/>
              </p:cNvSpPr>
              <p:nvPr userDrawn="1"/>
            </p:nvSpPr>
            <p:spPr bwMode="gray">
              <a:xfrm>
                <a:off x="198089" y="59046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7"/>
              <p:cNvSpPr>
                <a:spLocks noChangeShapeType="1"/>
              </p:cNvSpPr>
              <p:nvPr userDrawn="1"/>
            </p:nvSpPr>
            <p:spPr bwMode="gray">
              <a:xfrm>
                <a:off x="198089" y="57605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8"/>
              <p:cNvSpPr>
                <a:spLocks noChangeShapeType="1"/>
              </p:cNvSpPr>
              <p:nvPr userDrawn="1"/>
            </p:nvSpPr>
            <p:spPr bwMode="gray">
              <a:xfrm>
                <a:off x="198089" y="56165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9"/>
              <p:cNvSpPr>
                <a:spLocks noChangeShapeType="1"/>
              </p:cNvSpPr>
              <p:nvPr userDrawn="1"/>
            </p:nvSpPr>
            <p:spPr bwMode="gray">
              <a:xfrm>
                <a:off x="198089" y="54725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0"/>
              <p:cNvSpPr>
                <a:spLocks noChangeShapeType="1"/>
              </p:cNvSpPr>
              <p:nvPr userDrawn="1"/>
            </p:nvSpPr>
            <p:spPr bwMode="gray">
              <a:xfrm>
                <a:off x="198089" y="53284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1"/>
              <p:cNvSpPr>
                <a:spLocks noChangeShapeType="1"/>
              </p:cNvSpPr>
              <p:nvPr userDrawn="1"/>
            </p:nvSpPr>
            <p:spPr bwMode="gray">
              <a:xfrm>
                <a:off x="198089" y="51844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2"/>
              <p:cNvSpPr>
                <a:spLocks noChangeShapeType="1"/>
              </p:cNvSpPr>
              <p:nvPr userDrawn="1"/>
            </p:nvSpPr>
            <p:spPr bwMode="gray">
              <a:xfrm>
                <a:off x="198089" y="50403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13"/>
              <p:cNvSpPr>
                <a:spLocks noChangeShapeType="1"/>
              </p:cNvSpPr>
              <p:nvPr userDrawn="1"/>
            </p:nvSpPr>
            <p:spPr bwMode="gray">
              <a:xfrm>
                <a:off x="198089" y="48963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14"/>
              <p:cNvSpPr>
                <a:spLocks noChangeShapeType="1"/>
              </p:cNvSpPr>
              <p:nvPr userDrawn="1"/>
            </p:nvSpPr>
            <p:spPr bwMode="gray">
              <a:xfrm>
                <a:off x="198089" y="47523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15"/>
              <p:cNvSpPr>
                <a:spLocks noChangeShapeType="1"/>
              </p:cNvSpPr>
              <p:nvPr userDrawn="1"/>
            </p:nvSpPr>
            <p:spPr bwMode="gray">
              <a:xfrm>
                <a:off x="198089" y="46082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16"/>
              <p:cNvSpPr>
                <a:spLocks noChangeShapeType="1"/>
              </p:cNvSpPr>
              <p:nvPr userDrawn="1"/>
            </p:nvSpPr>
            <p:spPr bwMode="gray">
              <a:xfrm>
                <a:off x="198089" y="44642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17"/>
              <p:cNvSpPr>
                <a:spLocks noChangeShapeType="1"/>
              </p:cNvSpPr>
              <p:nvPr userDrawn="1"/>
            </p:nvSpPr>
            <p:spPr bwMode="gray">
              <a:xfrm>
                <a:off x="198089" y="43202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18"/>
              <p:cNvSpPr>
                <a:spLocks noChangeShapeType="1"/>
              </p:cNvSpPr>
              <p:nvPr userDrawn="1"/>
            </p:nvSpPr>
            <p:spPr bwMode="gray">
              <a:xfrm>
                <a:off x="198089" y="41761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19"/>
              <p:cNvSpPr>
                <a:spLocks noChangeShapeType="1"/>
              </p:cNvSpPr>
              <p:nvPr userDrawn="1"/>
            </p:nvSpPr>
            <p:spPr bwMode="gray">
              <a:xfrm>
                <a:off x="198089" y="403215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0"/>
              <p:cNvSpPr>
                <a:spLocks noChangeShapeType="1"/>
              </p:cNvSpPr>
              <p:nvPr userDrawn="1"/>
            </p:nvSpPr>
            <p:spPr bwMode="gray">
              <a:xfrm>
                <a:off x="198089" y="388811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1"/>
              <p:cNvSpPr>
                <a:spLocks noChangeShapeType="1"/>
              </p:cNvSpPr>
              <p:nvPr userDrawn="1"/>
            </p:nvSpPr>
            <p:spPr bwMode="gray">
              <a:xfrm>
                <a:off x="198089" y="374408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22"/>
              <p:cNvSpPr>
                <a:spLocks noChangeShapeType="1"/>
              </p:cNvSpPr>
              <p:nvPr userDrawn="1"/>
            </p:nvSpPr>
            <p:spPr bwMode="gray">
              <a:xfrm>
                <a:off x="198089" y="360004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23"/>
              <p:cNvSpPr>
                <a:spLocks noChangeShapeType="1"/>
              </p:cNvSpPr>
              <p:nvPr userDrawn="1"/>
            </p:nvSpPr>
            <p:spPr bwMode="gray">
              <a:xfrm>
                <a:off x="198089" y="345601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24"/>
              <p:cNvSpPr>
                <a:spLocks noChangeShapeType="1"/>
              </p:cNvSpPr>
              <p:nvPr userDrawn="1"/>
            </p:nvSpPr>
            <p:spPr bwMode="gray">
              <a:xfrm>
                <a:off x="198089" y="331197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25"/>
              <p:cNvSpPr>
                <a:spLocks noChangeShapeType="1"/>
              </p:cNvSpPr>
              <p:nvPr userDrawn="1"/>
            </p:nvSpPr>
            <p:spPr bwMode="gray">
              <a:xfrm>
                <a:off x="198089" y="31679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26"/>
              <p:cNvSpPr>
                <a:spLocks noChangeShapeType="1"/>
              </p:cNvSpPr>
              <p:nvPr userDrawn="1"/>
            </p:nvSpPr>
            <p:spPr bwMode="gray">
              <a:xfrm>
                <a:off x="198089" y="30239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28"/>
              <p:cNvSpPr>
                <a:spLocks noChangeShapeType="1"/>
              </p:cNvSpPr>
              <p:nvPr userDrawn="1"/>
            </p:nvSpPr>
            <p:spPr bwMode="gray">
              <a:xfrm>
                <a:off x="198089" y="28798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29"/>
              <p:cNvSpPr>
                <a:spLocks noChangeShapeType="1"/>
              </p:cNvSpPr>
              <p:nvPr userDrawn="1"/>
            </p:nvSpPr>
            <p:spPr bwMode="gray">
              <a:xfrm>
                <a:off x="198089" y="27358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0"/>
              <p:cNvSpPr>
                <a:spLocks noChangeShapeType="1"/>
              </p:cNvSpPr>
              <p:nvPr userDrawn="1"/>
            </p:nvSpPr>
            <p:spPr bwMode="gray">
              <a:xfrm>
                <a:off x="198089" y="25918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1"/>
              <p:cNvSpPr>
                <a:spLocks noChangeShapeType="1"/>
              </p:cNvSpPr>
              <p:nvPr userDrawn="1"/>
            </p:nvSpPr>
            <p:spPr bwMode="gray">
              <a:xfrm>
                <a:off x="198089" y="24477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2"/>
              <p:cNvSpPr>
                <a:spLocks noChangeShapeType="1"/>
              </p:cNvSpPr>
              <p:nvPr userDrawn="1"/>
            </p:nvSpPr>
            <p:spPr bwMode="gray">
              <a:xfrm>
                <a:off x="198089" y="23037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33"/>
              <p:cNvSpPr>
                <a:spLocks noChangeShapeType="1"/>
              </p:cNvSpPr>
              <p:nvPr userDrawn="1"/>
            </p:nvSpPr>
            <p:spPr bwMode="gray">
              <a:xfrm>
                <a:off x="198089" y="21596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34"/>
              <p:cNvSpPr>
                <a:spLocks noChangeShapeType="1"/>
              </p:cNvSpPr>
              <p:nvPr userDrawn="1"/>
            </p:nvSpPr>
            <p:spPr bwMode="gray">
              <a:xfrm>
                <a:off x="198089" y="20156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35"/>
              <p:cNvSpPr>
                <a:spLocks noChangeShapeType="1"/>
              </p:cNvSpPr>
              <p:nvPr userDrawn="1"/>
            </p:nvSpPr>
            <p:spPr bwMode="gray">
              <a:xfrm>
                <a:off x="198089" y="18716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36"/>
              <p:cNvSpPr>
                <a:spLocks noChangeShapeType="1"/>
              </p:cNvSpPr>
              <p:nvPr userDrawn="1"/>
            </p:nvSpPr>
            <p:spPr bwMode="gray">
              <a:xfrm>
                <a:off x="198089" y="17275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37"/>
              <p:cNvSpPr>
                <a:spLocks noChangeShapeType="1"/>
              </p:cNvSpPr>
              <p:nvPr userDrawn="1"/>
            </p:nvSpPr>
            <p:spPr bwMode="gray">
              <a:xfrm>
                <a:off x="198089" y="15835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38"/>
              <p:cNvSpPr>
                <a:spLocks noChangeShapeType="1"/>
              </p:cNvSpPr>
              <p:nvPr userDrawn="1"/>
            </p:nvSpPr>
            <p:spPr bwMode="gray">
              <a:xfrm>
                <a:off x="198089" y="14395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39"/>
              <p:cNvSpPr>
                <a:spLocks noChangeShapeType="1"/>
              </p:cNvSpPr>
              <p:nvPr userDrawn="1"/>
            </p:nvSpPr>
            <p:spPr bwMode="gray">
              <a:xfrm>
                <a:off x="198089" y="12954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cxnSp>
        <p:nvCxnSpPr>
          <p:cNvPr id="142" name="直線コネクタ 141">
            <a:extLst>
              <a:ext uri="{FF2B5EF4-FFF2-40B4-BE49-F238E27FC236}">
                <a16:creationId xmlns:a16="http://schemas.microsoft.com/office/drawing/2014/main" id="{423454BB-0CA5-42F1-9A21-92D0DEC792C0}"/>
              </a:ext>
            </a:extLst>
          </p:cNvPr>
          <p:cNvCxnSpPr/>
          <p:nvPr userDrawn="1"/>
        </p:nvCxnSpPr>
        <p:spPr bwMode="gray">
          <a:xfrm>
            <a:off x="199556" y="6431620"/>
            <a:ext cx="950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0" name="Text Placeholder 2">
            <a:extLst>
              <a:ext uri="{FF2B5EF4-FFF2-40B4-BE49-F238E27FC236}">
                <a16:creationId xmlns:a16="http://schemas.microsoft.com/office/drawing/2014/main" id="{0EC08A8B-C371-4582-B62B-1CE8BAE16C25}"/>
              </a:ext>
            </a:extLst>
          </p:cNvPr>
          <p:cNvSpPr>
            <a:spLocks noGrp="1"/>
          </p:cNvSpPr>
          <p:nvPr>
            <p:ph type="body" idx="1"/>
          </p:nvPr>
        </p:nvSpPr>
        <p:spPr bwMode="gray">
          <a:xfrm>
            <a:off x="199556" y="586800"/>
            <a:ext cx="9505949" cy="644295"/>
          </a:xfrm>
          <a:prstGeom prst="rect">
            <a:avLst/>
          </a:prstGeom>
        </p:spPr>
        <p:txBody>
          <a:bodyPr vert="horz" lIns="36000" tIns="45720" rIns="0" bIns="45720" rtlCol="0">
            <a:noAutofit/>
          </a:bodyPr>
          <a:lstStyle/>
          <a:p>
            <a:pPr lvl="0"/>
            <a:r>
              <a:rPr lang="ja-JP" altLang="en-US" dirty="0"/>
              <a:t>マスター テキストの書式設定</a:t>
            </a:r>
          </a:p>
          <a:p>
            <a:pPr lvl="0"/>
            <a:r>
              <a:rPr lang="ja-JP" altLang="en-US" dirty="0"/>
              <a:t>第 </a:t>
            </a:r>
            <a:r>
              <a:rPr lang="en-US" altLang="ja-JP" dirty="0"/>
              <a:t>2 </a:t>
            </a:r>
            <a:r>
              <a:rPr lang="ja-JP" altLang="en-US" dirty="0"/>
              <a:t>レベル</a:t>
            </a:r>
            <a:endParaRPr lang="en-US" dirty="0"/>
          </a:p>
        </p:txBody>
      </p:sp>
      <p:pic>
        <p:nvPicPr>
          <p:cNvPr id="121" name="Picture 14" descr="日本総研">
            <a:extLst>
              <a:ext uri="{FF2B5EF4-FFF2-40B4-BE49-F238E27FC236}">
                <a16:creationId xmlns:a16="http://schemas.microsoft.com/office/drawing/2014/main" id="{1FE13931-49D7-4A54-9DA3-8DF462980879}"/>
              </a:ext>
            </a:extLst>
          </p:cNvPr>
          <p:cNvPicPr>
            <a:picLocks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gray">
          <a:xfrm>
            <a:off x="200025" y="6474292"/>
            <a:ext cx="1122881" cy="28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 name="Text Box 16">
            <a:extLst>
              <a:ext uri="{FF2B5EF4-FFF2-40B4-BE49-F238E27FC236}">
                <a16:creationId xmlns:a16="http://schemas.microsoft.com/office/drawing/2014/main" id="{254747F4-9453-411D-8301-48A01DA17770}"/>
              </a:ext>
            </a:extLst>
          </p:cNvPr>
          <p:cNvSpPr txBox="1">
            <a:spLocks noChangeArrowheads="1"/>
          </p:cNvSpPr>
          <p:nvPr userDrawn="1"/>
        </p:nvSpPr>
        <p:spPr bwMode="gray">
          <a:xfrm>
            <a:off x="5509887" y="6508592"/>
            <a:ext cx="4196088" cy="21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45714" rIns="0" bIns="45714">
            <a:noAutofit/>
          </a:bodyP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pPr algn="r">
              <a:defRPr/>
            </a:pPr>
            <a:r>
              <a:rPr lang="en-US" altLang="ja-JP" sz="800" dirty="0">
                <a:latin typeface="+mj-lt"/>
                <a:ea typeface="HGPｺﾞｼｯｸE" pitchFamily="50" charset="-128"/>
              </a:rPr>
              <a:t>Copyright </a:t>
            </a:r>
            <a:r>
              <a:rPr lang="ja-JP" altLang="en-US" sz="800" dirty="0">
                <a:latin typeface="+mj-lt"/>
                <a:ea typeface="HGPｺﾞｼｯｸE" pitchFamily="50" charset="-128"/>
              </a:rPr>
              <a:t>（</a:t>
            </a:r>
            <a:r>
              <a:rPr lang="en-US" altLang="ja-JP" sz="800" dirty="0">
                <a:latin typeface="+mj-lt"/>
                <a:ea typeface="HGPｺﾞｼｯｸE" pitchFamily="50" charset="-128"/>
              </a:rPr>
              <a:t>C</a:t>
            </a:r>
            <a:r>
              <a:rPr lang="ja-JP" altLang="en-US" sz="800" dirty="0">
                <a:latin typeface="+mj-lt"/>
                <a:ea typeface="HGPｺﾞｼｯｸE" pitchFamily="50" charset="-128"/>
              </a:rPr>
              <a:t>）</a:t>
            </a:r>
            <a:r>
              <a:rPr lang="en-US" altLang="ja-JP" sz="800" dirty="0">
                <a:latin typeface="+mj-lt"/>
                <a:ea typeface="HGPｺﾞｼｯｸE" pitchFamily="50" charset="-128"/>
              </a:rPr>
              <a:t> 2020 The Japan Research Institute, Limited. All Rights Reserved.</a:t>
            </a:r>
          </a:p>
        </p:txBody>
      </p:sp>
    </p:spTree>
    <p:extLst>
      <p:ext uri="{BB962C8B-B14F-4D97-AF65-F5344CB8AC3E}">
        <p14:creationId xmlns:p14="http://schemas.microsoft.com/office/powerpoint/2010/main" val="281827191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8" r:id="rId5"/>
    <p:sldLayoutId id="2147483676" r:id="rId6"/>
    <p:sldLayoutId id="2147483677" r:id="rId7"/>
  </p:sldLayoutIdLst>
  <p:hf sldNum="0" hdr="0" ftr="0" dt="0"/>
  <p:txStyles>
    <p:titleStyle>
      <a:lvl1pPr algn="l" defTabSz="914400" rtl="0" eaLnBrk="1" latinLnBrk="0" hangingPunct="1">
        <a:lnSpc>
          <a:spcPct val="90000"/>
        </a:lnSpc>
        <a:spcBef>
          <a:spcPct val="0"/>
        </a:spcBef>
        <a:buNone/>
        <a:defRPr kumimoji="1" sz="2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buFont typeface="Arial" panose="020B0604020202020204" pitchFamily="34" charset="0"/>
        <a:buNone/>
        <a:defRPr kumimoji="1" sz="1800" kern="1200">
          <a:solidFill>
            <a:schemeClr val="tx1"/>
          </a:solidFill>
          <a:latin typeface="+mn-lt"/>
          <a:ea typeface="+mn-ea"/>
          <a:cs typeface="+mn-cs"/>
        </a:defRPr>
      </a:lvl1pPr>
      <a:lvl2pPr marL="452438" indent="-273050" algn="l" defTabSz="914400" rtl="0" eaLnBrk="1" latinLnBrk="0" hangingPunct="1">
        <a:lnSpc>
          <a:spcPct val="90000"/>
        </a:lnSpc>
        <a:spcBef>
          <a:spcPts val="500"/>
        </a:spcBef>
        <a:buFont typeface="Meiryo UI" panose="020B0604030504040204" pitchFamily="50" charset="-128"/>
        <a:buChar char="—"/>
        <a:defRPr kumimoji="1"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6">
          <p15:clr>
            <a:srgbClr val="F26B43"/>
          </p15:clr>
        </p15:guide>
        <p15:guide id="2" pos="3120">
          <p15:clr>
            <a:srgbClr val="F26B43"/>
          </p15:clr>
        </p15:guide>
        <p15:guide id="3" pos="126">
          <p15:clr>
            <a:srgbClr val="F26B43"/>
          </p15:clr>
        </p15:guide>
        <p15:guide id="4" pos="6114">
          <p15:clr>
            <a:srgbClr val="F26B43"/>
          </p15:clr>
        </p15:guide>
        <p15:guide id="5" orient="horz" pos="369">
          <p15:clr>
            <a:srgbClr val="F26B43"/>
          </p15:clr>
        </p15:guide>
        <p15:guide id="6" orient="horz" pos="780">
          <p15:clr>
            <a:srgbClr val="F26B43"/>
          </p15:clr>
        </p15:guide>
        <p15:guide id="7" orient="horz" pos="3959">
          <p15:clr>
            <a:srgbClr val="F26B43"/>
          </p15:clr>
        </p15:guide>
        <p15:guide id="8" orient="horz" pos="40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5BC2724-B22C-4303-9D64-90231E8A49B8}"/>
              </a:ext>
            </a:extLst>
          </p:cNvPr>
          <p:cNvSpPr>
            <a:spLocks noGrp="1"/>
          </p:cNvSpPr>
          <p:nvPr>
            <p:ph type="title"/>
          </p:nvPr>
        </p:nvSpPr>
        <p:spPr>
          <a:xfrm>
            <a:off x="183000" y="44624"/>
            <a:ext cx="9522505" cy="369332"/>
          </a:xfrm>
        </p:spPr>
        <p:txBody>
          <a:bodyPr/>
          <a:lstStyle/>
          <a:p>
            <a:r>
              <a:rPr lang="ja-JP" altLang="en-US" dirty="0">
                <a:latin typeface="Meiryo UI" panose="020B0604030504040204" pitchFamily="50" charset="-128"/>
                <a:ea typeface="Meiryo UI" panose="020B0604030504040204" pitchFamily="50" charset="-128"/>
              </a:rPr>
              <a:t>（企業名）</a:t>
            </a:r>
            <a:endParaRPr kumimoji="1" lang="ja-JP" altLang="en-US" dirty="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DD941CD9-3240-4BE7-A2E4-01A7E5883C80}"/>
              </a:ext>
            </a:extLst>
          </p:cNvPr>
          <p:cNvGraphicFramePr>
            <a:graphicFrameLocks noGrp="1"/>
          </p:cNvGraphicFramePr>
          <p:nvPr>
            <p:extLst>
              <p:ext uri="{D42A27DB-BD31-4B8C-83A1-F6EECF244321}">
                <p14:modId xmlns:p14="http://schemas.microsoft.com/office/powerpoint/2010/main" val="2828041106"/>
              </p:ext>
            </p:extLst>
          </p:nvPr>
        </p:nvGraphicFramePr>
        <p:xfrm>
          <a:off x="214976" y="692696"/>
          <a:ext cx="3477884" cy="2268000"/>
        </p:xfrm>
        <a:graphic>
          <a:graphicData uri="http://schemas.openxmlformats.org/drawingml/2006/table">
            <a:tbl>
              <a:tblPr firstRow="1" bandRow="1">
                <a:tableStyleId>{5C22544A-7EE6-4342-B048-85BDC9FD1C3A}</a:tableStyleId>
              </a:tblPr>
              <a:tblGrid>
                <a:gridCol w="1037240">
                  <a:extLst>
                    <a:ext uri="{9D8B030D-6E8A-4147-A177-3AD203B41FA5}">
                      <a16:colId xmlns:a16="http://schemas.microsoft.com/office/drawing/2014/main" val="20000"/>
                    </a:ext>
                  </a:extLst>
                </a:gridCol>
                <a:gridCol w="2440644">
                  <a:extLst>
                    <a:ext uri="{9D8B030D-6E8A-4147-A177-3AD203B41FA5}">
                      <a16:colId xmlns:a16="http://schemas.microsoft.com/office/drawing/2014/main" val="20001"/>
                    </a:ext>
                  </a:extLst>
                </a:gridCol>
              </a:tblGrid>
              <a:tr h="324000">
                <a:tc>
                  <a:txBody>
                    <a:bodyPr/>
                    <a:lstStyle/>
                    <a:p>
                      <a:pPr algn="dist"/>
                      <a:r>
                        <a:rPr kumimoji="1" lang="ja-JP" altLang="en-US" sz="1200" dirty="0">
                          <a:solidFill>
                            <a:schemeClr val="tx1"/>
                          </a:solidFill>
                          <a:latin typeface="Meiryo UI" panose="020B0604030504040204" pitchFamily="50" charset="-128"/>
                          <a:ea typeface="Meiryo UI" panose="020B0604030504040204" pitchFamily="50" charset="-128"/>
                        </a:rPr>
                        <a:t>設立</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　　　　　年　　　月　　　日</a:t>
                      </a: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28575603"/>
                  </a:ext>
                </a:extLst>
              </a:tr>
              <a:tr h="324000">
                <a:tc>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代表者</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当日参加者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a:r>
                        <a:rPr kumimoji="1" lang="en-US" altLang="ja-JP" sz="1200" b="1" dirty="0">
                          <a:solidFill>
                            <a:srgbClr val="FF0000"/>
                          </a:solidFill>
                          <a:latin typeface="Meiryo UI" panose="020B0604030504040204" pitchFamily="50" charset="-128"/>
                          <a:ea typeface="Meiryo UI" panose="020B0604030504040204" pitchFamily="50" charset="-128"/>
                        </a:rPr>
                        <a:t>※2</a:t>
                      </a:r>
                      <a:r>
                        <a:rPr kumimoji="1" lang="ja-JP" altLang="en-US" sz="1200" b="1" dirty="0">
                          <a:solidFill>
                            <a:srgbClr val="FF0000"/>
                          </a:solidFill>
                          <a:latin typeface="Meiryo UI" panose="020B0604030504040204" pitchFamily="50" charset="-128"/>
                          <a:ea typeface="Meiryo UI" panose="020B0604030504040204" pitchFamily="50" charset="-128"/>
                        </a:rPr>
                        <a:t>名まで</a:t>
                      </a:r>
                      <a:endParaRPr kumimoji="1" lang="en-US" altLang="ja-JP" sz="1200" b="1" dirty="0">
                        <a:solidFill>
                          <a:srgbClr val="FF0000"/>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24000">
                <a:tc vMerge="1">
                  <a:txBody>
                    <a:bodyPr/>
                    <a:lstStyle/>
                    <a:p>
                      <a:pPr algn="dist"/>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tx1">
                        <a:lumMod val="10000"/>
                        <a:lumOff val="90000"/>
                      </a:schemeClr>
                    </a:solidFill>
                  </a:tcPr>
                </a:tc>
                <a:tc>
                  <a:txBody>
                    <a:bodyPr/>
                    <a:lstStyle/>
                    <a:p>
                      <a:pPr algn="l"/>
                      <a:endParaRPr kumimoji="1" lang="ja-JP" altLang="en-US" sz="1200" b="0" spc="-130" baseline="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324000">
                <a:tc>
                  <a:txBody>
                    <a:bodyPr/>
                    <a:lstStyle/>
                    <a:p>
                      <a:pPr algn="dist"/>
                      <a:r>
                        <a:rPr kumimoji="1" lang="en-US" altLang="ja-JP" sz="1200" b="1" dirty="0">
                          <a:solidFill>
                            <a:schemeClr val="tx1"/>
                          </a:solidFill>
                          <a:latin typeface="Meiryo UI" panose="020B0604030504040204" pitchFamily="50" charset="-128"/>
                          <a:ea typeface="Meiryo UI" panose="020B0604030504040204" pitchFamily="50" charset="-128"/>
                        </a:rPr>
                        <a:t>TEL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24000">
                <a:tc rowSpan="2">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rPr>
                        <a:t>参加者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a:r>
                        <a:rPr kumimoji="1" lang="en-US" altLang="ja-JP" sz="1200" b="1" dirty="0">
                          <a:solidFill>
                            <a:schemeClr val="tx1"/>
                          </a:solidFill>
                          <a:latin typeface="Meiryo UI" panose="020B0604030504040204" pitchFamily="50" charset="-128"/>
                          <a:ea typeface="Meiryo UI" panose="020B0604030504040204" pitchFamily="50" charset="-128"/>
                        </a:rPr>
                        <a:t>Email</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17294658"/>
                  </a:ext>
                </a:extLst>
              </a:tr>
              <a:tr h="324000">
                <a:tc vMerge="1">
                  <a:txBody>
                    <a:bodyPr/>
                    <a:lstStyle/>
                    <a:p>
                      <a:pPr algn="dist"/>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86397082"/>
                  </a:ext>
                </a:extLst>
              </a:tr>
            </a:tbl>
          </a:graphicData>
        </a:graphic>
      </p:graphicFrame>
      <p:sp>
        <p:nvSpPr>
          <p:cNvPr id="6" name="正方形/長方形 5">
            <a:extLst>
              <a:ext uri="{FF2B5EF4-FFF2-40B4-BE49-F238E27FC236}">
                <a16:creationId xmlns:a16="http://schemas.microsoft.com/office/drawing/2014/main" id="{C88D71E5-AD66-4C28-8820-0445EE0B667D}"/>
              </a:ext>
            </a:extLst>
          </p:cNvPr>
          <p:cNvSpPr/>
          <p:nvPr/>
        </p:nvSpPr>
        <p:spPr>
          <a:xfrm>
            <a:off x="214976" y="404664"/>
            <a:ext cx="1082348" cy="307777"/>
          </a:xfrm>
          <a:prstGeom prst="rect">
            <a:avLst/>
          </a:prstGeom>
        </p:spPr>
        <p:txBody>
          <a:bodyPr wrap="non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企業概要</a:t>
            </a:r>
            <a:r>
              <a:rPr lang="en-US" altLang="ja-JP" sz="1400" b="1" dirty="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7E21AF6B-10EC-4A7E-9BE2-E861B68D9316}"/>
              </a:ext>
            </a:extLst>
          </p:cNvPr>
          <p:cNvGraphicFramePr>
            <a:graphicFrameLocks noGrp="1"/>
          </p:cNvGraphicFramePr>
          <p:nvPr>
            <p:extLst>
              <p:ext uri="{D42A27DB-BD31-4B8C-83A1-F6EECF244321}">
                <p14:modId xmlns:p14="http://schemas.microsoft.com/office/powerpoint/2010/main" val="183223398"/>
              </p:ext>
            </p:extLst>
          </p:nvPr>
        </p:nvGraphicFramePr>
        <p:xfrm>
          <a:off x="3702082" y="692696"/>
          <a:ext cx="6028335" cy="2267892"/>
        </p:xfrm>
        <a:graphic>
          <a:graphicData uri="http://schemas.openxmlformats.org/drawingml/2006/table">
            <a:tbl>
              <a:tblPr firstRow="1" bandRow="1">
                <a:tableStyleId>{5C22544A-7EE6-4342-B048-85BDC9FD1C3A}</a:tableStyleId>
              </a:tblPr>
              <a:tblGrid>
                <a:gridCol w="1019397">
                  <a:extLst>
                    <a:ext uri="{9D8B030D-6E8A-4147-A177-3AD203B41FA5}">
                      <a16:colId xmlns:a16="http://schemas.microsoft.com/office/drawing/2014/main" val="20000"/>
                    </a:ext>
                  </a:extLst>
                </a:gridCol>
                <a:gridCol w="5008938">
                  <a:extLst>
                    <a:ext uri="{9D8B030D-6E8A-4147-A177-3AD203B41FA5}">
                      <a16:colId xmlns:a16="http://schemas.microsoft.com/office/drawing/2014/main" val="20001"/>
                    </a:ext>
                  </a:extLst>
                </a:gridCol>
              </a:tblGrid>
              <a:tr h="647892">
                <a:tc>
                  <a:txBody>
                    <a:bodyPr/>
                    <a:lstStyle/>
                    <a:p>
                      <a:pPr algn="dist"/>
                      <a:r>
                        <a:rPr kumimoji="1" lang="ja-JP" altLang="en-US" sz="1200" spc="0" baseline="0" dirty="0">
                          <a:solidFill>
                            <a:schemeClr val="tx1"/>
                          </a:solidFill>
                          <a:latin typeface="Meiryo UI" panose="020B0604030504040204" pitchFamily="50" charset="-128"/>
                          <a:ea typeface="Meiryo UI" panose="020B0604030504040204" pitchFamily="50" charset="-128"/>
                        </a:rPr>
                        <a:t>所在地</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nSpc>
                          <a:spcPts val="1200"/>
                        </a:lnSpc>
                      </a:pP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1296000">
                <a:tc gridSpan="2">
                  <a:txBody>
                    <a:bodyPr/>
                    <a:lstStyle/>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◆企業概要◆</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216000" indent="-171450" algn="just" defTabSz="914400" rtl="0" eaLnBrk="1" latinLnBrk="0" hangingPunct="1">
                        <a:lnSpc>
                          <a:spcPts val="1200"/>
                        </a:lnSpc>
                        <a:buClr>
                          <a:schemeClr val="bg1">
                            <a:lumMod val="50000"/>
                          </a:schemeClr>
                        </a:buClr>
                        <a:buSzPct val="100000"/>
                        <a:buFont typeface="Wingdings" panose="05000000000000000000" pitchFamily="2" charset="2"/>
                        <a:buChar char="l"/>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endParaRPr kumimoji="1" lang="en-US" altLang="ja-JP" sz="1100" b="0" kern="1200" dirty="0">
                        <a:solidFill>
                          <a:schemeClr val="tx1"/>
                        </a:solidFill>
                        <a:latin typeface="Meiryo UI" panose="020B0604030504040204" pitchFamily="50" charset="-128"/>
                        <a:ea typeface="Meiryo UI" panose="020B0604030504040204" pitchFamily="50" charset="-128"/>
                        <a:cs typeface="+mn-cs"/>
                      </a:endParaRPr>
                    </a:p>
                    <a:p>
                      <a:pPr marL="0" indent="0" algn="just">
                        <a:lnSpc>
                          <a:spcPts val="1200"/>
                        </a:lnSpc>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◆主な事業◆</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71450" indent="-171450" algn="just">
                        <a:lnSpc>
                          <a:spcPts val="1200"/>
                        </a:lnSpc>
                        <a:buFont typeface="Wingdings" panose="05000000000000000000" pitchFamily="2" charset="2"/>
                        <a:buChar char="l"/>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24000">
                <a:tc>
                  <a:txBody>
                    <a:bodyPr/>
                    <a:lstStyle/>
                    <a:p>
                      <a:pPr marL="44550" indent="0" algn="dist" defTabSz="914400" rtl="0" eaLnBrk="1" latinLnBrk="0" hangingPunct="1">
                        <a:buClr>
                          <a:schemeClr val="bg1">
                            <a:lumMod val="50000"/>
                          </a:schemeClr>
                        </a:buClr>
                        <a:buSzPct val="80000"/>
                        <a:buFont typeface="Wingdings" panose="05000000000000000000" pitchFamily="2" charset="2"/>
                        <a:buNone/>
                      </a:pPr>
                      <a:r>
                        <a:rPr kumimoji="1" lang="en-US" altLang="ja-JP" sz="1200" b="1" kern="1200" dirty="0">
                          <a:solidFill>
                            <a:schemeClr val="tx1"/>
                          </a:solidFill>
                          <a:latin typeface="Meiryo UI" panose="020B0604030504040204" pitchFamily="50" charset="-128"/>
                          <a:ea typeface="Meiryo UI" panose="020B0604030504040204" pitchFamily="50" charset="-128"/>
                          <a:cs typeface="+mn-cs"/>
                        </a:rPr>
                        <a:t>WEB</a:t>
                      </a:r>
                      <a:r>
                        <a:rPr kumimoji="1" lang="ja-JP" altLang="en-US" sz="1200" b="1" kern="1200" dirty="0">
                          <a:solidFill>
                            <a:schemeClr val="tx1"/>
                          </a:solidFill>
                          <a:latin typeface="Meiryo UI" panose="020B0604030504040204" pitchFamily="50" charset="-128"/>
                          <a:ea typeface="Meiryo UI" panose="020B0604030504040204" pitchFamily="50" charset="-128"/>
                          <a:cs typeface="+mn-cs"/>
                        </a:rPr>
                        <a:t>サイト</a:t>
                      </a:r>
                    </a:p>
                  </a:txBody>
                  <a:tcPr anchor="ctr">
                    <a:lnL w="9525" cap="flat" cmpd="sng" algn="ctr">
                      <a:solidFill>
                        <a:schemeClr val="bg1">
                          <a:lumMod val="5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nSpc>
                          <a:spcPts val="1200"/>
                        </a:lnSpc>
                      </a:pPr>
                      <a:endParaRPr kumimoji="1" lang="ja-JP" altLang="en-US" sz="1200" dirty="0">
                        <a:solidFill>
                          <a:schemeClr val="tx1"/>
                        </a:solidFill>
                      </a:endParaRPr>
                    </a:p>
                  </a:txBody>
                  <a:tcPr anchor="ctr">
                    <a:lnL w="9525" cap="flat" cmpd="sng" algn="ctr">
                      <a:no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97665413"/>
                  </a:ext>
                </a:extLst>
              </a:tr>
            </a:tbl>
          </a:graphicData>
        </a:graphic>
      </p:graphicFrame>
      <p:cxnSp>
        <p:nvCxnSpPr>
          <p:cNvPr id="12" name="直線コネクタ 11"/>
          <p:cNvCxnSpPr/>
          <p:nvPr/>
        </p:nvCxnSpPr>
        <p:spPr>
          <a:xfrm>
            <a:off x="183000" y="420457"/>
            <a:ext cx="9540000"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18" name="表 17">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3182624625"/>
              </p:ext>
            </p:extLst>
          </p:nvPr>
        </p:nvGraphicFramePr>
        <p:xfrm>
          <a:off x="213332" y="4221087"/>
          <a:ext cx="4667660" cy="1436603"/>
        </p:xfrm>
        <a:graphic>
          <a:graphicData uri="http://schemas.openxmlformats.org/drawingml/2006/table">
            <a:tbl>
              <a:tblPr firstRow="1" bandRow="1">
                <a:tableStyleId>{5C22544A-7EE6-4342-B048-85BDC9FD1C3A}</a:tableStyleId>
              </a:tblPr>
              <a:tblGrid>
                <a:gridCol w="128328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1436603">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やりたいこと</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解決したい課題</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記入任意</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○○の取組を実施したい</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将来的に○○ができればと考えている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○○が課題となっており悩んでいる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20" name="表 19">
            <a:extLst>
              <a:ext uri="{FF2B5EF4-FFF2-40B4-BE49-F238E27FC236}">
                <a16:creationId xmlns:a16="http://schemas.microsoft.com/office/drawing/2014/main" id="{B9696A96-0E02-43F0-BB04-BF6D9F77F8D6}"/>
              </a:ext>
            </a:extLst>
          </p:cNvPr>
          <p:cNvGraphicFramePr>
            <a:graphicFrameLocks noGrp="1"/>
          </p:cNvGraphicFramePr>
          <p:nvPr>
            <p:extLst>
              <p:ext uri="{D42A27DB-BD31-4B8C-83A1-F6EECF244321}">
                <p14:modId xmlns:p14="http://schemas.microsoft.com/office/powerpoint/2010/main" val="1511264884"/>
              </p:ext>
            </p:extLst>
          </p:nvPr>
        </p:nvGraphicFramePr>
        <p:xfrm>
          <a:off x="5041615" y="4221088"/>
          <a:ext cx="4663890" cy="822960"/>
        </p:xfrm>
        <a:graphic>
          <a:graphicData uri="http://schemas.openxmlformats.org/drawingml/2006/table">
            <a:tbl>
              <a:tblPr firstRow="1" bandRow="1">
                <a:tableStyleId>{5C22544A-7EE6-4342-B048-85BDC9FD1C3A}</a:tableStyleId>
              </a:tblPr>
              <a:tblGrid>
                <a:gridCol w="127951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795341">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マッチングしたい企業の</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ターゲット像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just">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○○を行っている事業者</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lgn="just">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左記やりたいことに興味・関心を持ってくれる</a:t>
                      </a:r>
                      <a:br>
                        <a:rPr kumimoji="1" lang="en-US" altLang="ja-JP" sz="1200" b="0" dirty="0">
                          <a:solidFill>
                            <a:schemeClr val="tx1"/>
                          </a:solidFill>
                          <a:latin typeface="Meiryo UI" panose="020B0604030504040204" pitchFamily="50" charset="-128"/>
                          <a:ea typeface="Meiryo UI" panose="020B0604030504040204" pitchFamily="50" charset="-128"/>
                        </a:rPr>
                      </a:br>
                      <a:r>
                        <a:rPr kumimoji="1" lang="ja-JP" altLang="en-US" sz="1200" b="0" dirty="0">
                          <a:solidFill>
                            <a:schemeClr val="tx1"/>
                          </a:solidFill>
                          <a:latin typeface="Meiryo UI" panose="020B0604030504040204" pitchFamily="50" charset="-128"/>
                          <a:ea typeface="Meiryo UI" panose="020B0604030504040204" pitchFamily="50" charset="-128"/>
                        </a:rPr>
                        <a:t>事業者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183000" y="6453336"/>
            <a:ext cx="9475143" cy="514205"/>
          </a:xfrm>
          <a:prstGeom prst="rect">
            <a:avLst/>
          </a:prstGeom>
          <a:noFill/>
        </p:spPr>
        <p:txBody>
          <a:bodyPr wrap="square" lIns="72000" tIns="36000" rIns="72000" bIns="36000" rtlCol="0" anchor="ctr">
            <a:normAutofit/>
          </a:bodyPr>
          <a:lstStyle/>
          <a:p>
            <a:pPr marL="177800" marR="0" indent="-177800" defTabSz="914400" eaLnBrk="1" fontAlgn="auto" latinLnBrk="0" hangingPunct="1">
              <a:lnSpc>
                <a:spcPct val="110000"/>
              </a:lnSpc>
              <a:spcBef>
                <a:spcPts val="0"/>
              </a:spcBef>
              <a:spcAft>
                <a:spcPts val="300"/>
              </a:spcAft>
              <a:buClrTx/>
              <a:buSzTx/>
              <a:buFontTx/>
              <a:buNone/>
              <a:tabLst/>
            </a:pPr>
            <a:r>
              <a:rPr kumimoji="1" lang="en-US" altLang="ja-JP"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200"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本シートに記載の情報は全参加事業者様に事前共有いたします。</a:t>
            </a:r>
            <a:endParaRPr kumimoji="1" lang="en-US" altLang="ja-JP" sz="1200" b="1" kern="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13" name="表 12">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2880818106"/>
              </p:ext>
            </p:extLst>
          </p:nvPr>
        </p:nvGraphicFramePr>
        <p:xfrm>
          <a:off x="219000" y="3032956"/>
          <a:ext cx="9486528" cy="1124808"/>
        </p:xfrm>
        <a:graphic>
          <a:graphicData uri="http://schemas.openxmlformats.org/drawingml/2006/table">
            <a:tbl>
              <a:tblPr firstRow="1" bandRow="1">
                <a:tableStyleId>{5C22544A-7EE6-4342-B048-85BDC9FD1C3A}</a:tableStyleId>
              </a:tblPr>
              <a:tblGrid>
                <a:gridCol w="1277616">
                  <a:extLst>
                    <a:ext uri="{9D8B030D-6E8A-4147-A177-3AD203B41FA5}">
                      <a16:colId xmlns:a16="http://schemas.microsoft.com/office/drawing/2014/main" val="526948257"/>
                    </a:ext>
                  </a:extLst>
                </a:gridCol>
                <a:gridCol w="8208912">
                  <a:extLst>
                    <a:ext uri="{9D8B030D-6E8A-4147-A177-3AD203B41FA5}">
                      <a16:colId xmlns:a16="http://schemas.microsoft.com/office/drawing/2014/main" val="20000"/>
                    </a:ext>
                  </a:extLst>
                </a:gridCol>
              </a:tblGrid>
              <a:tr h="1124808">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a:t>
                      </a:r>
                      <a:r>
                        <a:rPr kumimoji="1" lang="en-US" altLang="ja-JP" sz="1200" b="1" dirty="0">
                          <a:solidFill>
                            <a:schemeClr val="tx1"/>
                          </a:solidFill>
                          <a:latin typeface="Meiryo UI" panose="020B0604030504040204" pitchFamily="50" charset="-128"/>
                          <a:ea typeface="Meiryo UI" panose="020B0604030504040204" pitchFamily="50" charset="-128"/>
                        </a:rPr>
                        <a:t>PR</a:t>
                      </a: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（自社の強み、やれること等を</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lgn="ctr">
                        <a:buClr>
                          <a:schemeClr val="bg1">
                            <a:lumMod val="50000"/>
                          </a:schemeClr>
                        </a:buClr>
                        <a:buSzPct val="8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自由に記載）</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記入必須</a:t>
                      </a:r>
                      <a:r>
                        <a:rPr kumimoji="1" lang="en-US" altLang="ja-JP" sz="1200" b="1" dirty="0">
                          <a:solidFill>
                            <a:schemeClr val="tx1"/>
                          </a:solidFill>
                          <a:latin typeface="Meiryo UI" panose="020B0604030504040204" pitchFamily="50" charset="-128"/>
                          <a:ea typeface="Meiryo UI" panose="020B0604030504040204" pitchFamily="50" charset="-128"/>
                        </a:rPr>
                        <a:t>】</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l">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（記入例）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○○の製造が可能</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自社で○○に取り組んでいる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indent="-171450">
                        <a:buClr>
                          <a:schemeClr val="bg1">
                            <a:lumMod val="50000"/>
                          </a:schemeClr>
                        </a:buClr>
                        <a:buSzPct val="100000"/>
                        <a:buFont typeface="Wingdings" panose="05000000000000000000" pitchFamily="2" charset="2"/>
                        <a:buChar char="l"/>
                      </a:pPr>
                      <a:r>
                        <a:rPr kumimoji="1" lang="ja-JP" altLang="en-US" sz="1200" b="0" dirty="0">
                          <a:solidFill>
                            <a:schemeClr val="tx1"/>
                          </a:solidFill>
                          <a:latin typeface="Meiryo UI" panose="020B0604030504040204" pitchFamily="50" charset="-128"/>
                          <a:ea typeface="Meiryo UI" panose="020B0604030504040204" pitchFamily="50" charset="-128"/>
                        </a:rPr>
                        <a:t>○○の分野に対するノウハウを有している　等</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4" name="表 13">
            <a:extLst>
              <a:ext uri="{FF2B5EF4-FFF2-40B4-BE49-F238E27FC236}">
                <a16:creationId xmlns:a16="http://schemas.microsoft.com/office/drawing/2014/main" id="{ED3398EE-609F-42B4-B7E4-A89EE5546777}"/>
              </a:ext>
            </a:extLst>
          </p:cNvPr>
          <p:cNvGraphicFramePr>
            <a:graphicFrameLocks noGrp="1"/>
          </p:cNvGraphicFramePr>
          <p:nvPr>
            <p:extLst>
              <p:ext uri="{D42A27DB-BD31-4B8C-83A1-F6EECF244321}">
                <p14:modId xmlns:p14="http://schemas.microsoft.com/office/powerpoint/2010/main" val="1199220247"/>
              </p:ext>
            </p:extLst>
          </p:nvPr>
        </p:nvGraphicFramePr>
        <p:xfrm>
          <a:off x="213332" y="5701530"/>
          <a:ext cx="9492172" cy="895822"/>
        </p:xfrm>
        <a:graphic>
          <a:graphicData uri="http://schemas.openxmlformats.org/drawingml/2006/table">
            <a:tbl>
              <a:tblPr firstRow="1" bandRow="1">
                <a:tableStyleId>{5C22544A-7EE6-4342-B048-85BDC9FD1C3A}</a:tableStyleId>
              </a:tblPr>
              <a:tblGrid>
                <a:gridCol w="2609692">
                  <a:extLst>
                    <a:ext uri="{9D8B030D-6E8A-4147-A177-3AD203B41FA5}">
                      <a16:colId xmlns:a16="http://schemas.microsoft.com/office/drawing/2014/main" val="526948257"/>
                    </a:ext>
                  </a:extLst>
                </a:gridCol>
                <a:gridCol w="6882480">
                  <a:extLst>
                    <a:ext uri="{9D8B030D-6E8A-4147-A177-3AD203B41FA5}">
                      <a16:colId xmlns:a16="http://schemas.microsoft.com/office/drawing/2014/main" val="20000"/>
                    </a:ext>
                  </a:extLst>
                </a:gridCol>
              </a:tblGrid>
              <a:tr h="438622">
                <a:tc>
                  <a:txBody>
                    <a:bodyPr/>
                    <a:lstStyle/>
                    <a:p>
                      <a:pPr marL="0" indent="0" algn="ctr">
                        <a:buClr>
                          <a:schemeClr val="bg1">
                            <a:lumMod val="50000"/>
                          </a:schemeClr>
                        </a:buClr>
                        <a:buSzPct val="80000"/>
                        <a:buFont typeface="Wingdings" panose="05000000000000000000" pitchFamily="2" charset="2"/>
                        <a:buNone/>
                      </a:pPr>
                      <a:r>
                        <a:rPr kumimoji="1" lang="ja-JP" altLang="en-US" sz="1200" b="1" dirty="0">
                          <a:solidFill>
                            <a:schemeClr val="tx1"/>
                          </a:solidFill>
                          <a:latin typeface="Meiryo UI" panose="020B0604030504040204" pitchFamily="50" charset="-128"/>
                          <a:ea typeface="Meiryo UI" panose="020B0604030504040204" pitchFamily="50" charset="-128"/>
                        </a:rPr>
                        <a:t>自社マッチングテーブル固定希望</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ctr">
                        <a:buClr>
                          <a:schemeClr val="bg1">
                            <a:lumMod val="50000"/>
                          </a:schemeClr>
                        </a:buClr>
                        <a:buSzPct val="100000"/>
                        <a:buFont typeface="Wingdings" panose="05000000000000000000" pitchFamily="2" charset="2"/>
                        <a:buNone/>
                      </a:pPr>
                      <a:r>
                        <a:rPr kumimoji="1" lang="ja-JP" altLang="en-US" sz="2000" b="1" dirty="0">
                          <a:solidFill>
                            <a:schemeClr val="tx1"/>
                          </a:solidFill>
                          <a:latin typeface="Meiryo UI" panose="020B0604030504040204" pitchFamily="50" charset="-128"/>
                          <a:ea typeface="Meiryo UI" panose="020B0604030504040204" pitchFamily="50" charset="-128"/>
                        </a:rPr>
                        <a:t>有　　　　・　　　　無</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1584">
                <a:tc gridSpan="2">
                  <a:txBody>
                    <a:bodyPr/>
                    <a:lstStyle/>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外部から持ってくる宣伝商材が大きい等の都合上、マッチング時に席を移動しない方が好ましい場合、「有」を選択ください。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
                          <a:schemeClr val="bg1">
                            <a:lumMod val="50000"/>
                          </a:schemeClr>
                        </a:buClr>
                        <a:buSzPct val="80000"/>
                        <a:buFont typeface="Wingdings" panose="05000000000000000000" pitchFamily="2" charset="2"/>
                        <a:buNone/>
                        <a:tabLst/>
                        <a:defRPr/>
                      </a:pPr>
                      <a:r>
                        <a:rPr kumimoji="1" lang="ja-JP" altLang="en-US"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rPr>
                        <a:t>（「有」同士の企業がマッチング希望となった場合、調整時にご期待に添えられない可能性がございますのでご了承ください）</a:t>
                      </a:r>
                      <a:endParaRPr kumimoji="1" lang="en-US" altLang="ja-JP" sz="1200" b="0" kern="0" dirty="0">
                        <a:solidFill>
                          <a:sysClr val="windowText" lastClr="000000"/>
                        </a:solidFill>
                        <a:latin typeface="Meiryo UI" panose="020B0604030504040204" pitchFamily="50" charset="-128"/>
                        <a:ea typeface="Meiryo UI" panose="020B0604030504040204" pitchFamily="50" charset="-128"/>
                        <a:cs typeface="メイリオ" panose="020B0604030504040204" pitchFamily="50" charset="-128"/>
                      </a:endParaRPr>
                    </a:p>
                  </a:txBody>
                  <a:tcPr marL="14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indent="0" algn="ctr">
                        <a:buClr>
                          <a:schemeClr val="bg1">
                            <a:lumMod val="50000"/>
                          </a:schemeClr>
                        </a:buClr>
                        <a:buSzPct val="100000"/>
                        <a:buFont typeface="Wingdings" panose="05000000000000000000" pitchFamily="2" charset="2"/>
                        <a:buNone/>
                      </a:pP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7449481"/>
                  </a:ext>
                </a:extLst>
              </a:tr>
            </a:tbl>
          </a:graphicData>
        </a:graphic>
      </p:graphicFrame>
      <p:sp>
        <p:nvSpPr>
          <p:cNvPr id="2" name="テキスト ボックス 1">
            <a:extLst>
              <a:ext uri="{FF2B5EF4-FFF2-40B4-BE49-F238E27FC236}">
                <a16:creationId xmlns:a16="http://schemas.microsoft.com/office/drawing/2014/main" id="{B045256D-2F78-433B-9DC5-6A129330F259}"/>
              </a:ext>
            </a:extLst>
          </p:cNvPr>
          <p:cNvSpPr txBox="1"/>
          <p:nvPr/>
        </p:nvSpPr>
        <p:spPr>
          <a:xfrm>
            <a:off x="6613355" y="6607501"/>
            <a:ext cx="3044788" cy="205875"/>
          </a:xfrm>
          <a:prstGeom prst="rect">
            <a:avLst/>
          </a:prstGeom>
          <a:noFill/>
        </p:spPr>
        <p:txBody>
          <a:bodyPr wrap="none" lIns="72000" tIns="36000" rIns="72000" bIns="36000" rtlCol="0" anchor="ctr">
            <a:normAutofit fontScale="77500" lnSpcReduction="20000"/>
          </a:bodyPr>
          <a:lstStyle/>
          <a:p>
            <a:pPr marL="0" marR="0" indent="0" defTabSz="914400" eaLnBrk="1" fontAlgn="auto" latinLnBrk="0" hangingPunct="1">
              <a:lnSpc>
                <a:spcPct val="110000"/>
              </a:lnSpc>
              <a:spcBef>
                <a:spcPts val="0"/>
              </a:spcBef>
              <a:spcAft>
                <a:spcPts val="300"/>
              </a:spcAft>
              <a:buClrTx/>
              <a:buSzTx/>
              <a:buFontTx/>
              <a:buNone/>
              <a:tabLst/>
            </a:pPr>
            <a:r>
              <a:rPr kumimoji="1" lang="en-US" altLang="ja-JP" sz="1200" kern="0" dirty="0">
                <a:latin typeface="Meiryo UI" panose="020B0604030504040204" pitchFamily="50" charset="-128"/>
                <a:ea typeface="Meiryo UI" panose="020B0604030504040204" pitchFamily="50" charset="-128"/>
                <a:cs typeface="メイリオ" panose="020B0604030504040204" pitchFamily="50" charset="-128"/>
              </a:rPr>
              <a:t>20231012 </a:t>
            </a:r>
            <a:r>
              <a:rPr kumimoji="1" lang="ja-JP" altLang="en-US" sz="1200" kern="0" dirty="0">
                <a:latin typeface="Meiryo UI" panose="020B0604030504040204" pitchFamily="50" charset="-128"/>
                <a:ea typeface="Meiryo UI" panose="020B0604030504040204" pitchFamily="50" charset="-128"/>
                <a:cs typeface="メイリオ" panose="020B0604030504040204" pitchFamily="50" charset="-128"/>
              </a:rPr>
              <a:t>　十勝アグリ＆フードサミット事業創発ビジネスマッチング</a:t>
            </a:r>
          </a:p>
        </p:txBody>
      </p:sp>
      <p:sp>
        <p:nvSpPr>
          <p:cNvPr id="8" name="テキスト ボックス 7">
            <a:extLst>
              <a:ext uri="{FF2B5EF4-FFF2-40B4-BE49-F238E27FC236}">
                <a16:creationId xmlns:a16="http://schemas.microsoft.com/office/drawing/2014/main" id="{23A428D4-CF3C-4A16-AFC5-45E988C643FB}"/>
              </a:ext>
            </a:extLst>
          </p:cNvPr>
          <p:cNvSpPr txBox="1"/>
          <p:nvPr/>
        </p:nvSpPr>
        <p:spPr>
          <a:xfrm>
            <a:off x="1568624" y="5317047"/>
            <a:ext cx="3240360" cy="236189"/>
          </a:xfrm>
          <a:prstGeom prst="rect">
            <a:avLst/>
          </a:prstGeom>
          <a:solidFill>
            <a:srgbClr val="002060"/>
          </a:solidFill>
        </p:spPr>
        <p:txBody>
          <a:bodyPr wrap="square" lIns="72000" tIns="36000" rIns="72000" bIns="36000" rtlCol="0" anchor="ctr">
            <a:normAutofit/>
          </a:bodyPr>
          <a:lstStyle/>
          <a:p>
            <a:pPr marL="0" marR="0" indent="0" defTabSz="914400" eaLnBrk="1" fontAlgn="auto" latinLnBrk="0" hangingPunct="1">
              <a:lnSpc>
                <a:spcPct val="110000"/>
              </a:lnSpc>
              <a:spcBef>
                <a:spcPts val="0"/>
              </a:spcBef>
              <a:spcAft>
                <a:spcPts val="300"/>
              </a:spcAft>
              <a:buClrTx/>
              <a:buSzTx/>
              <a:buFontTx/>
              <a:buNone/>
              <a:tabLst/>
            </a:pPr>
            <a:r>
              <a:rPr kumimoji="1" lang="ja-JP" altLang="en-US" sz="900" b="1" kern="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十勝で特にやりたいことなどがあればこちらに記載してください。</a:t>
            </a:r>
          </a:p>
        </p:txBody>
      </p:sp>
      <p:graphicFrame>
        <p:nvGraphicFramePr>
          <p:cNvPr id="9" name="表 8">
            <a:extLst>
              <a:ext uri="{FF2B5EF4-FFF2-40B4-BE49-F238E27FC236}">
                <a16:creationId xmlns:a16="http://schemas.microsoft.com/office/drawing/2014/main" id="{33615784-72C2-EF13-08B7-D3083C31BB07}"/>
              </a:ext>
            </a:extLst>
          </p:cNvPr>
          <p:cNvGraphicFramePr>
            <a:graphicFrameLocks noGrp="1"/>
          </p:cNvGraphicFramePr>
          <p:nvPr>
            <p:extLst>
              <p:ext uri="{D42A27DB-BD31-4B8C-83A1-F6EECF244321}">
                <p14:modId xmlns:p14="http://schemas.microsoft.com/office/powerpoint/2010/main" val="914389506"/>
              </p:ext>
            </p:extLst>
          </p:nvPr>
        </p:nvGraphicFramePr>
        <p:xfrm>
          <a:off x="5046953" y="5086193"/>
          <a:ext cx="4663890" cy="571500"/>
        </p:xfrm>
        <a:graphic>
          <a:graphicData uri="http://schemas.openxmlformats.org/drawingml/2006/table">
            <a:tbl>
              <a:tblPr firstRow="1" bandRow="1">
                <a:tableStyleId>{5C22544A-7EE6-4342-B048-85BDC9FD1C3A}</a:tableStyleId>
              </a:tblPr>
              <a:tblGrid>
                <a:gridCol w="1279514">
                  <a:extLst>
                    <a:ext uri="{9D8B030D-6E8A-4147-A177-3AD203B41FA5}">
                      <a16:colId xmlns:a16="http://schemas.microsoft.com/office/drawing/2014/main" val="526948257"/>
                    </a:ext>
                  </a:extLst>
                </a:gridCol>
                <a:gridCol w="3384376">
                  <a:extLst>
                    <a:ext uri="{9D8B030D-6E8A-4147-A177-3AD203B41FA5}">
                      <a16:colId xmlns:a16="http://schemas.microsoft.com/office/drawing/2014/main" val="20000"/>
                    </a:ext>
                  </a:extLst>
                </a:gridCol>
              </a:tblGrid>
              <a:tr h="486893">
                <a:tc>
                  <a:txBody>
                    <a:bodyPr/>
                    <a:lstStyle/>
                    <a:p>
                      <a:pPr marL="0" indent="0" algn="ctr">
                        <a:buClr>
                          <a:schemeClr val="bg1">
                            <a:lumMod val="50000"/>
                          </a:schemeClr>
                        </a:buClr>
                        <a:buSzPct val="80000"/>
                        <a:buFont typeface="Wingdings" panose="05000000000000000000" pitchFamily="2" charset="2"/>
                        <a:buNone/>
                      </a:pPr>
                      <a:r>
                        <a:rPr kumimoji="1" lang="ja-JP" altLang="en-US" sz="1050" b="1" dirty="0">
                          <a:solidFill>
                            <a:schemeClr val="tx1"/>
                          </a:solidFill>
                          <a:latin typeface="Meiryo UI" panose="020B0604030504040204" pitchFamily="50" charset="-128"/>
                          <a:ea typeface="Meiryo UI" panose="020B0604030504040204" pitchFamily="50" charset="-128"/>
                        </a:rPr>
                        <a:t>帯広畜産大学等十勝の研究機関とのマッチング希望</a:t>
                      </a:r>
                    </a:p>
                  </a:txBody>
                  <a:tcPr marL="144000" anchor="ctr">
                    <a:lnL w="1270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indent="0" algn="just">
                        <a:buClr>
                          <a:schemeClr val="bg1">
                            <a:lumMod val="50000"/>
                          </a:schemeClr>
                        </a:buClr>
                        <a:buSzPct val="100000"/>
                        <a:buFont typeface="Wingdings" panose="05000000000000000000" pitchFamily="2" charset="2"/>
                        <a:buNone/>
                      </a:pPr>
                      <a:r>
                        <a:rPr kumimoji="1" lang="ja-JP" altLang="en-US" sz="1200" b="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　有　　　・　　　無</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indent="0" algn="just">
                        <a:buClr>
                          <a:schemeClr val="bg1">
                            <a:lumMod val="50000"/>
                          </a:schemeClr>
                        </a:buClr>
                        <a:buSzPct val="100000"/>
                        <a:buFont typeface="Wingdings" panose="05000000000000000000" pitchFamily="2" charset="2"/>
                        <a:buNone/>
                      </a:pPr>
                      <a:r>
                        <a:rPr kumimoji="1" lang="ja-JP" altLang="en-US" sz="1100" b="0" dirty="0">
                          <a:solidFill>
                            <a:schemeClr val="tx1"/>
                          </a:solidFill>
                          <a:latin typeface="Meiryo UI" panose="020B0604030504040204" pitchFamily="50" charset="-128"/>
                          <a:ea typeface="Meiryo UI" panose="020B0604030504040204" pitchFamily="50" charset="-128"/>
                        </a:rPr>
                        <a:t>［希望する場合関心のある分野：　　　　　　　　　　　］　</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14400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60425573"/>
      </p:ext>
    </p:extLst>
  </p:cSld>
  <p:clrMapOvr>
    <a:masterClrMapping/>
  </p:clrMapOvr>
</p:sld>
</file>

<file path=ppt/theme/theme1.xml><?xml version="1.0" encoding="utf-8"?>
<a:theme xmlns:a="http://schemas.openxmlformats.org/drawingml/2006/main" name="2020-提案書">
  <a:themeElements>
    <a:clrScheme name="日本総研カラー案4">
      <a:dk1>
        <a:srgbClr val="2C2C2C"/>
      </a:dk1>
      <a:lt1>
        <a:srgbClr val="FFFFFF"/>
      </a:lt1>
      <a:dk2>
        <a:srgbClr val="0072CF"/>
      </a:dk2>
      <a:lt2>
        <a:srgbClr val="DDDDDD"/>
      </a:lt2>
      <a:accent1>
        <a:srgbClr val="FF4C00"/>
      </a:accent1>
      <a:accent2>
        <a:srgbClr val="317689"/>
      </a:accent2>
      <a:accent3>
        <a:srgbClr val="008057"/>
      </a:accent3>
      <a:accent4>
        <a:srgbClr val="72CF00"/>
      </a:accent4>
      <a:accent5>
        <a:srgbClr val="CFC400"/>
      </a:accent5>
      <a:accent6>
        <a:srgbClr val="CF5D00"/>
      </a:accent6>
      <a:hlink>
        <a:srgbClr val="0072CF"/>
      </a:hlink>
      <a:folHlink>
        <a:srgbClr val="0072CF"/>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9525">
          <a:noFill/>
        </a:ln>
        <a:effectLst/>
      </a:spPr>
      <a:bodyPr lIns="108000" tIns="0" rIns="108000" bIns="0" rtlCol="0" anchor="ctr" anchorCtr="0"/>
      <a:lstStyle>
        <a:defPPr algn="ctr">
          <a:defRPr kumimoji="1" sz="1400" b="1" dirty="0">
            <a:solidFill>
              <a:schemeClr val="bg1"/>
            </a:solidFill>
            <a:latin typeface="+mn-ea"/>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chor="ctr">
        <a:normAutofit/>
      </a:bodyPr>
      <a:lstStyle>
        <a:defPPr marL="0" marR="0" indent="0" defTabSz="914400" eaLnBrk="1" fontAlgn="auto" latinLnBrk="0" hangingPunct="1">
          <a:lnSpc>
            <a:spcPct val="110000"/>
          </a:lnSpc>
          <a:spcBef>
            <a:spcPts val="0"/>
          </a:spcBef>
          <a:spcAft>
            <a:spcPts val="300"/>
          </a:spcAft>
          <a:buClrTx/>
          <a:buSzTx/>
          <a:buFontTx/>
          <a:buNone/>
          <a:tabLst/>
          <a:defRPr kumimoji="1" sz="1200" kern="0" dirty="0" smtClean="0">
            <a:latin typeface="Meiryo UI" panose="020B0604030504040204" pitchFamily="50" charset="-128"/>
            <a:ea typeface="Meiryo UI"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20190617_提案書テンプレート_Ver.1.11.pptx" id="{9E8C6497-8DCF-402B-B887-5C7E379A8249}" vid="{79D64A9F-3179-4B59-9F7A-B9135E9FBA4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275</Words>
  <Application>Microsoft Office PowerPoint</Application>
  <PresentationFormat>A4 210 x 297 mm</PresentationFormat>
  <Paragraphs>49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Arial</vt:lpstr>
      <vt:lpstr>Wingdings</vt:lpstr>
      <vt:lpstr>2020-提案書</vt:lpstr>
      <vt:lpstr>（企業名）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2021-12-24T07:35:51Z</dcterms:created>
  <dcterms:modified xsi:type="dcterms:W3CDTF">2023-07-27T09:06:25Z</dcterms:modified>
</cp:coreProperties>
</file>